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9"/>
  </p:notesMasterIdLst>
  <p:handoutMasterIdLst>
    <p:handoutMasterId r:id="rId20"/>
  </p:handoutMasterIdLst>
  <p:sldIdLst>
    <p:sldId id="256" r:id="rId5"/>
    <p:sldId id="263" r:id="rId6"/>
    <p:sldId id="257" r:id="rId7"/>
    <p:sldId id="261" r:id="rId8"/>
    <p:sldId id="259" r:id="rId9"/>
    <p:sldId id="264" r:id="rId10"/>
    <p:sldId id="266" r:id="rId11"/>
    <p:sldId id="265" r:id="rId12"/>
    <p:sldId id="269" r:id="rId13"/>
    <p:sldId id="267" r:id="rId14"/>
    <p:sldId id="271" r:id="rId15"/>
    <p:sldId id="268" r:id="rId16"/>
    <p:sldId id="27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38933-F08A-4809-A424-B0145225DB7C}" v="42" dt="2023-10-16T06:00:25.136"/>
    <p1510:client id="{22387090-1D4F-49A8-B65D-731E25F5EC8E}" v="3" dt="2023-10-16T04:50:14.086"/>
    <p1510:client id="{729CD6C7-F25F-43A2-9DD6-B5650FC512B5}" v="23" dt="2023-10-16T09:38:47.374"/>
    <p1510:client id="{7D809DB1-AFD3-46EB-A91E-F7FEEB45817D}" v="1239" dt="2023-10-16T08:47:40.977"/>
    <p1510:client id="{837F073B-D4B1-4711-85F1-0B03D360136A}" v="390" dt="2023-10-16T09:19:10.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4E8D2E69-0173-4BD3-B96A-7A9C5DD12B47}">
      <dgm:prSet phldr="0"/>
      <dgm:spPr/>
      <dgm:t>
        <a:bodyPr/>
        <a:lstStyle/>
        <a:p>
          <a:pPr>
            <a:lnSpc>
              <a:spcPct val="100000"/>
            </a:lnSpc>
          </a:pPr>
          <a:r>
            <a:rPr lang="en-US">
              <a:latin typeface="Tw Cen MT" panose="020B0602020104020603"/>
            </a:rPr>
            <a:t>PROBLEM</a:t>
          </a:r>
          <a:endParaRPr lang="en-US"/>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6D56F19-2708-49DB-8F92-D8AC45F23A9A}">
      <dgm:prSet/>
      <dgm:spPr/>
      <dgm:t>
        <a:bodyPr/>
        <a:lstStyle/>
        <a:p>
          <a:pPr>
            <a:lnSpc>
              <a:spcPct val="100000"/>
            </a:lnSpc>
          </a:pPr>
          <a:r>
            <a:rPr lang="en-US">
              <a:latin typeface="Tw Cen MT" panose="020B0602020104020603"/>
            </a:rPr>
            <a:t>FEATURES</a:t>
          </a:r>
          <a:endParaRPr lang="en-US"/>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B62CD309-3EEF-43C0-9E0D-2C9DCC12967E}">
      <dgm:prSet phldr="0"/>
      <dgm:spPr/>
      <dgm:t>
        <a:bodyPr/>
        <a:lstStyle/>
        <a:p>
          <a:pPr>
            <a:lnSpc>
              <a:spcPct val="100000"/>
            </a:lnSpc>
          </a:pPr>
          <a:r>
            <a:rPr lang="en-US">
              <a:latin typeface="Tw Cen MT" panose="020B0602020104020603"/>
            </a:rPr>
            <a:t>INTRODUCTION</a:t>
          </a:r>
        </a:p>
      </dgm:t>
    </dgm:pt>
    <dgm:pt modelId="{F486589D-A9E5-4F9E-BB21-24CC54F36ACC}" type="parTrans" cxnId="{8A7BF3C1-A48E-48A0-B4AB-47B6838C4DC2}">
      <dgm:prSet/>
      <dgm:spPr/>
    </dgm:pt>
    <dgm:pt modelId="{48E1E172-226D-46E9-BE28-4F30D44D6DB8}" type="sibTrans" cxnId="{8A7BF3C1-A48E-48A0-B4AB-47B6838C4DC2}">
      <dgm:prSet/>
      <dgm:spPr/>
    </dgm:pt>
    <dgm:pt modelId="{5EC77496-CA6C-4D83-98B1-846ED1BFC838}">
      <dgm:prSet phldr="0"/>
      <dgm:spPr/>
      <dgm:t>
        <a:bodyPr/>
        <a:lstStyle/>
        <a:p>
          <a:pPr>
            <a:lnSpc>
              <a:spcPct val="100000"/>
            </a:lnSpc>
          </a:pPr>
          <a:r>
            <a:rPr lang="en-US">
              <a:latin typeface="Tw Cen MT" panose="020B0602020104020603"/>
            </a:rPr>
            <a:t>OBJECTIVE</a:t>
          </a:r>
        </a:p>
      </dgm:t>
    </dgm:pt>
    <dgm:pt modelId="{59E19327-6F7A-4227-AEF8-501B75805D84}" type="parTrans" cxnId="{56C713F3-DC49-43CF-85F6-AEF63970BC4B}">
      <dgm:prSet/>
      <dgm:spPr/>
    </dgm:pt>
    <dgm:pt modelId="{19853F54-CB23-468B-B6AA-F0A808DEA313}" type="sibTrans" cxnId="{56C713F3-DC49-43CF-85F6-AEF63970BC4B}">
      <dgm:prSet/>
      <dgm:spPr/>
    </dgm:pt>
    <dgm:pt modelId="{67FA7A34-55CC-4786-911F-99D28863175C}">
      <dgm:prSet phldr="0"/>
      <dgm:spPr/>
      <dgm:t>
        <a:bodyPr/>
        <a:lstStyle/>
        <a:p>
          <a:pPr>
            <a:lnSpc>
              <a:spcPct val="100000"/>
            </a:lnSpc>
          </a:pPr>
          <a:r>
            <a:rPr lang="en-US">
              <a:latin typeface="Tw Cen MT" panose="020B0602020104020603"/>
            </a:rPr>
            <a:t>APPLICATIONS OF PROJECT</a:t>
          </a:r>
        </a:p>
      </dgm:t>
    </dgm:pt>
    <dgm:pt modelId="{94E09129-293E-4941-8344-CE84853F94D5}" type="parTrans" cxnId="{1AB203BC-0FCC-453C-B92C-B68C6DA9C7DB}">
      <dgm:prSet/>
      <dgm:spPr/>
    </dgm:pt>
    <dgm:pt modelId="{BC6ACA3C-D9FF-4CF2-A619-CDAD140D4B04}" type="sibTrans" cxnId="{1AB203BC-0FCC-453C-B92C-B68C6DA9C7DB}">
      <dgm:prSet/>
      <dgm:spPr/>
    </dgm:pt>
    <dgm:pt modelId="{9A63DC62-5E0A-4C69-952D-107F46B1EA21}">
      <dgm:prSet phldr="0"/>
      <dgm:spPr/>
      <dgm:t>
        <a:bodyPr/>
        <a:lstStyle/>
        <a:p>
          <a:pPr>
            <a:lnSpc>
              <a:spcPct val="100000"/>
            </a:lnSpc>
          </a:pPr>
          <a:r>
            <a:rPr lang="en-US">
              <a:latin typeface="Tw Cen MT" panose="020B0602020104020603"/>
            </a:rPr>
            <a:t>COMPONENTS</a:t>
          </a:r>
        </a:p>
      </dgm:t>
    </dgm:pt>
    <dgm:pt modelId="{F0D92598-56CA-414F-B9EF-5CEBAC258E04}" type="parTrans" cxnId="{8FADEE93-E200-4C77-8297-945D30BE31C9}">
      <dgm:prSet/>
      <dgm:spPr/>
    </dgm:pt>
    <dgm:pt modelId="{5697C8BE-4595-4D16-9FDE-ED1488AA9DD4}" type="sibTrans" cxnId="{8FADEE93-E200-4C77-8297-945D30BE31C9}">
      <dgm:prSet/>
      <dgm:spPr/>
    </dgm:pt>
    <dgm:pt modelId="{9FA0F2A5-8ECC-4D77-A410-299A3016E7CD}">
      <dgm:prSet phldr="0"/>
      <dgm:spPr/>
      <dgm:t>
        <a:bodyPr/>
        <a:lstStyle/>
        <a:p>
          <a:pPr>
            <a:lnSpc>
              <a:spcPct val="100000"/>
            </a:lnSpc>
          </a:pPr>
          <a:r>
            <a:rPr lang="en-US">
              <a:latin typeface="Tw Cen MT" panose="020B0602020104020603"/>
            </a:rPr>
            <a:t>TOOLS AND TECHNIQUES</a:t>
          </a:r>
        </a:p>
      </dgm:t>
    </dgm:pt>
    <dgm:pt modelId="{3E41E40F-CB57-403A-A54F-9AADDDE6EDC0}" type="parTrans" cxnId="{ADDE57C3-111B-42B1-AF69-93B33020A653}">
      <dgm:prSet/>
      <dgm:spPr/>
    </dgm:pt>
    <dgm:pt modelId="{BB006543-5250-4DA2-8347-A4E24EE83921}" type="sibTrans" cxnId="{ADDE57C3-111B-42B1-AF69-93B33020A653}">
      <dgm:prSet/>
      <dgm:spPr/>
    </dgm:pt>
    <dgm:pt modelId="{77EC38A1-748D-4FB7-A94A-BCB1932F8923}">
      <dgm:prSet phldr="0"/>
      <dgm:spPr/>
      <dgm:t>
        <a:bodyPr/>
        <a:lstStyle/>
        <a:p>
          <a:pPr>
            <a:lnSpc>
              <a:spcPct val="100000"/>
            </a:lnSpc>
          </a:pPr>
          <a:r>
            <a:rPr lang="en-US">
              <a:latin typeface="Tw Cen MT" panose="020B0602020104020603"/>
            </a:rPr>
            <a:t>CONCLUSIONS</a:t>
          </a:r>
        </a:p>
      </dgm:t>
    </dgm:pt>
    <dgm:pt modelId="{3B023769-5A93-4E1A-92AA-BCCA2FC0470D}" type="parTrans" cxnId="{4DFEE37F-C276-49C8-B107-5A67DE3612F9}">
      <dgm:prSet/>
      <dgm:spPr/>
    </dgm:pt>
    <dgm:pt modelId="{758585EC-B16F-409D-84BF-BD83A9CF0A81}" type="sibTrans" cxnId="{4DFEE37F-C276-49C8-B107-5A67DE3612F9}">
      <dgm:prSet/>
      <dgm:spPr/>
    </dgm:pt>
    <dgm:pt modelId="{EF6C6C1F-886B-4BF1-A2CD-9A1EEEB609F3}">
      <dgm:prSet phldr="0"/>
      <dgm:spPr/>
      <dgm:t>
        <a:bodyPr/>
        <a:lstStyle/>
        <a:p>
          <a:pPr>
            <a:lnSpc>
              <a:spcPct val="100000"/>
            </a:lnSpc>
          </a:pPr>
          <a:r>
            <a:rPr lang="en-US">
              <a:latin typeface="Tw Cen MT" panose="020B0602020104020603"/>
            </a:rPr>
            <a:t>FUTURE WORK</a:t>
          </a:r>
        </a:p>
      </dgm:t>
    </dgm:pt>
    <dgm:pt modelId="{0FEC1B2B-7485-4BEB-93A4-855C910577F5}" type="parTrans" cxnId="{46A6F99F-7738-4262-987F-2E210E1A55F7}">
      <dgm:prSet/>
      <dgm:spPr/>
    </dgm:pt>
    <dgm:pt modelId="{0D620856-FEE4-4516-B4EF-5DC6A3B01904}" type="sibTrans" cxnId="{46A6F99F-7738-4262-987F-2E210E1A55F7}">
      <dgm:prSet/>
      <dgm:spPr/>
    </dgm:pt>
    <dgm:pt modelId="{3AC2FB13-4575-43B5-A0C8-84EF662AA254}">
      <dgm:prSet phldr="0"/>
      <dgm:spPr/>
      <dgm:t>
        <a:bodyPr/>
        <a:lstStyle/>
        <a:p>
          <a:pPr rtl="0">
            <a:lnSpc>
              <a:spcPct val="100000"/>
            </a:lnSpc>
          </a:pPr>
          <a:r>
            <a:rPr lang="en-US">
              <a:latin typeface="Tw Cen MT" panose="020B0602020104020603"/>
            </a:rPr>
            <a:t>PURPOSE OF PROJECT</a:t>
          </a:r>
        </a:p>
      </dgm:t>
    </dgm:pt>
    <dgm:pt modelId="{AD265535-652A-4971-BAF7-D311C258CEDA}" type="parTrans" cxnId="{2F461E73-C10C-476E-8B37-9076C0554F1C}">
      <dgm:prSet/>
      <dgm:spPr/>
    </dgm:pt>
    <dgm:pt modelId="{BB8A3057-C28C-40A5-B5A6-ACDFE8BECD1B}" type="sibTrans" cxnId="{2F461E73-C10C-476E-8B37-9076C0554F1C}">
      <dgm:prSet/>
      <dgm:spPr/>
    </dgm:pt>
    <dgm:pt modelId="{62F8266B-222B-4ACF-8613-2C8D6376E5BD}" type="pres">
      <dgm:prSet presAssocID="{D4503D04-C97E-4622-AE07-D0307CB3B4CA}" presName="root" presStyleCnt="0">
        <dgm:presLayoutVars>
          <dgm:dir/>
          <dgm:resizeHandles val="exact"/>
        </dgm:presLayoutVars>
      </dgm:prSet>
      <dgm:spPr/>
    </dgm:pt>
    <dgm:pt modelId="{96B43B2C-0201-478C-8B0B-07479E75C2A7}" type="pres">
      <dgm:prSet presAssocID="{B62CD309-3EEF-43C0-9E0D-2C9DCC12967E}" presName="compNode" presStyleCnt="0"/>
      <dgm:spPr/>
    </dgm:pt>
    <dgm:pt modelId="{05CEC78F-E79D-47C9-9721-949A09143677}" type="pres">
      <dgm:prSet presAssocID="{B62CD309-3EEF-43C0-9E0D-2C9DCC12967E}" presName="bgRect" presStyleLbl="bgShp" presStyleIdx="0" presStyleCnt="10"/>
      <dgm:spPr/>
    </dgm:pt>
    <dgm:pt modelId="{AC2E2A02-9129-46A0-A9A7-C639B41EB756}" type="pres">
      <dgm:prSet presAssocID="{B62CD309-3EEF-43C0-9E0D-2C9DCC12967E}" presName="iconRect" presStyleLbl="node1" presStyleIdx="0" presStyleCnt="10"/>
      <dgm:spPr/>
    </dgm:pt>
    <dgm:pt modelId="{674628E1-3B74-4A30-A756-57B80F550801}" type="pres">
      <dgm:prSet presAssocID="{B62CD309-3EEF-43C0-9E0D-2C9DCC12967E}" presName="spaceRect" presStyleCnt="0"/>
      <dgm:spPr/>
    </dgm:pt>
    <dgm:pt modelId="{F08E6B2B-D353-40D6-9E71-9B6C2E7205F6}" type="pres">
      <dgm:prSet presAssocID="{B62CD309-3EEF-43C0-9E0D-2C9DCC12967E}" presName="parTx" presStyleLbl="revTx" presStyleIdx="0" presStyleCnt="10">
        <dgm:presLayoutVars>
          <dgm:chMax val="0"/>
          <dgm:chPref val="0"/>
        </dgm:presLayoutVars>
      </dgm:prSet>
      <dgm:spPr/>
    </dgm:pt>
    <dgm:pt modelId="{DC2F9CBA-F83C-4B77-B5C7-5EA81F5AA729}" type="pres">
      <dgm:prSet presAssocID="{48E1E172-226D-46E9-BE28-4F30D44D6DB8}"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10"/>
      <dgm:spPr/>
    </dgm:pt>
    <dgm:pt modelId="{8B8D9FA1-74BB-4EA5-B65F-49B870DCE4EB}" type="pres">
      <dgm:prSet presAssocID="{4E8D2E69-0173-4BD3-B96A-7A9C5DD12B47}" presName="iconRect" presStyleLbl="node1" presStyleIdx="1"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10">
        <dgm:presLayoutVars>
          <dgm:chMax val="0"/>
          <dgm:chPref val="0"/>
        </dgm:presLayoutVars>
      </dgm:prSet>
      <dgm:spPr/>
    </dgm:pt>
    <dgm:pt modelId="{4849AED6-7C24-47EC-B39A-6EC2169AAAEC}" type="pres">
      <dgm:prSet presAssocID="{FEF1E80E-8A9E-4B0A-817C-2A4CFDCF3FB2}" presName="sibTrans" presStyleCnt="0"/>
      <dgm:spPr/>
    </dgm:pt>
    <dgm:pt modelId="{3E065AFD-AA6A-44E6-81E4-72E35DC6E546}" type="pres">
      <dgm:prSet presAssocID="{5EC77496-CA6C-4D83-98B1-846ED1BFC838}" presName="compNode" presStyleCnt="0"/>
      <dgm:spPr/>
    </dgm:pt>
    <dgm:pt modelId="{3960C553-1D74-42E5-B052-0218CBF925D0}" type="pres">
      <dgm:prSet presAssocID="{5EC77496-CA6C-4D83-98B1-846ED1BFC838}" presName="bgRect" presStyleLbl="bgShp" presStyleIdx="2" presStyleCnt="10"/>
      <dgm:spPr/>
    </dgm:pt>
    <dgm:pt modelId="{C8277681-2676-4075-8914-0EA8287146BB}" type="pres">
      <dgm:prSet presAssocID="{5EC77496-CA6C-4D83-98B1-846ED1BFC838}" presName="iconRect" presStyleLbl="node1" presStyleIdx="2" presStyleCnt="10"/>
      <dgm:spPr/>
    </dgm:pt>
    <dgm:pt modelId="{386D502A-824B-4ED7-99D2-F44E7D5BD01D}" type="pres">
      <dgm:prSet presAssocID="{5EC77496-CA6C-4D83-98B1-846ED1BFC838}" presName="spaceRect" presStyleCnt="0"/>
      <dgm:spPr/>
    </dgm:pt>
    <dgm:pt modelId="{A85CB246-20AA-42F9-A915-8B1C0FD3D9CC}" type="pres">
      <dgm:prSet presAssocID="{5EC77496-CA6C-4D83-98B1-846ED1BFC838}" presName="parTx" presStyleLbl="revTx" presStyleIdx="2" presStyleCnt="10">
        <dgm:presLayoutVars>
          <dgm:chMax val="0"/>
          <dgm:chPref val="0"/>
        </dgm:presLayoutVars>
      </dgm:prSet>
      <dgm:spPr/>
    </dgm:pt>
    <dgm:pt modelId="{E08B3B3D-F52B-43C1-ABCE-5BFF1DEF129C}" type="pres">
      <dgm:prSet presAssocID="{19853F54-CB23-468B-B6AA-F0A808DEA313}" presName="sibTrans" presStyleCnt="0"/>
      <dgm:spPr/>
    </dgm:pt>
    <dgm:pt modelId="{C4BAFE5B-9464-49F4-A7A4-A79CED856C52}" type="pres">
      <dgm:prSet presAssocID="{67FA7A34-55CC-4786-911F-99D28863175C}" presName="compNode" presStyleCnt="0"/>
      <dgm:spPr/>
    </dgm:pt>
    <dgm:pt modelId="{26302331-55D3-465B-89EB-B7A6D6D0B673}" type="pres">
      <dgm:prSet presAssocID="{67FA7A34-55CC-4786-911F-99D28863175C}" presName="bgRect" presStyleLbl="bgShp" presStyleIdx="3" presStyleCnt="10"/>
      <dgm:spPr/>
    </dgm:pt>
    <dgm:pt modelId="{5BD49A31-7B40-4648-93DB-C4E6653029D9}" type="pres">
      <dgm:prSet presAssocID="{67FA7A34-55CC-4786-911F-99D28863175C}" presName="iconRect" presStyleLbl="node1" presStyleIdx="3" presStyleCnt="10"/>
      <dgm:spPr/>
    </dgm:pt>
    <dgm:pt modelId="{896D8B70-BFB2-4D96-BE8C-C1553843073B}" type="pres">
      <dgm:prSet presAssocID="{67FA7A34-55CC-4786-911F-99D28863175C}" presName="spaceRect" presStyleCnt="0"/>
      <dgm:spPr/>
    </dgm:pt>
    <dgm:pt modelId="{609FEF60-D93A-4AF7-B78B-7E2742FC146B}" type="pres">
      <dgm:prSet presAssocID="{67FA7A34-55CC-4786-911F-99D28863175C}" presName="parTx" presStyleLbl="revTx" presStyleIdx="3" presStyleCnt="10">
        <dgm:presLayoutVars>
          <dgm:chMax val="0"/>
          <dgm:chPref val="0"/>
        </dgm:presLayoutVars>
      </dgm:prSet>
      <dgm:spPr/>
    </dgm:pt>
    <dgm:pt modelId="{B0E69AC4-E42C-4B44-B950-060EB94A6F0D}" type="pres">
      <dgm:prSet presAssocID="{BC6ACA3C-D9FF-4CF2-A619-CDAD140D4B04}" presName="sibTrans" presStyleCnt="0"/>
      <dgm:spPr/>
    </dgm:pt>
    <dgm:pt modelId="{DB983C9F-860C-474C-9709-9AF6C490DDD8}" type="pres">
      <dgm:prSet presAssocID="{3AC2FB13-4575-43B5-A0C8-84EF662AA254}" presName="compNode" presStyleCnt="0"/>
      <dgm:spPr/>
    </dgm:pt>
    <dgm:pt modelId="{C93D6407-274D-429B-809C-BAD3FD0016E1}" type="pres">
      <dgm:prSet presAssocID="{3AC2FB13-4575-43B5-A0C8-84EF662AA254}" presName="bgRect" presStyleLbl="bgShp" presStyleIdx="4" presStyleCnt="10"/>
      <dgm:spPr/>
    </dgm:pt>
    <dgm:pt modelId="{BDF44EDD-15DA-47FE-AD0F-46ED9AA5C92E}" type="pres">
      <dgm:prSet presAssocID="{3AC2FB13-4575-43B5-A0C8-84EF662AA254}" presName="iconRect" presStyleLbl="node1" presStyleIdx="4" presStyleCnt="10"/>
      <dgm:spPr/>
    </dgm:pt>
    <dgm:pt modelId="{E90AE52D-E991-487E-BC93-9B4CA3159EDC}" type="pres">
      <dgm:prSet presAssocID="{3AC2FB13-4575-43B5-A0C8-84EF662AA254}" presName="spaceRect" presStyleCnt="0"/>
      <dgm:spPr/>
    </dgm:pt>
    <dgm:pt modelId="{8A072E4A-CCE7-40F1-96AB-6EF50EC64BEE}" type="pres">
      <dgm:prSet presAssocID="{3AC2FB13-4575-43B5-A0C8-84EF662AA254}" presName="parTx" presStyleLbl="revTx" presStyleIdx="4" presStyleCnt="10">
        <dgm:presLayoutVars>
          <dgm:chMax val="0"/>
          <dgm:chPref val="0"/>
        </dgm:presLayoutVars>
      </dgm:prSet>
      <dgm:spPr/>
    </dgm:pt>
    <dgm:pt modelId="{8B082BA0-EF69-4389-A5DF-C3BD383A9F0D}" type="pres">
      <dgm:prSet presAssocID="{BB8A3057-C28C-40A5-B5A6-ACDFE8BECD1B}" presName="sibTrans" presStyleCnt="0"/>
      <dgm:spPr/>
    </dgm:pt>
    <dgm:pt modelId="{8823C0B7-DDB2-47BF-8A15-C7BEF378F4AE}" type="pres">
      <dgm:prSet presAssocID="{9A63DC62-5E0A-4C69-952D-107F46B1EA21}" presName="compNode" presStyleCnt="0"/>
      <dgm:spPr/>
    </dgm:pt>
    <dgm:pt modelId="{3A8404E8-43CB-44E1-AABD-A44EB5C00DED}" type="pres">
      <dgm:prSet presAssocID="{9A63DC62-5E0A-4C69-952D-107F46B1EA21}" presName="bgRect" presStyleLbl="bgShp" presStyleIdx="5" presStyleCnt="10"/>
      <dgm:spPr/>
    </dgm:pt>
    <dgm:pt modelId="{34402675-D4B8-4487-83B9-95095E016DB8}" type="pres">
      <dgm:prSet presAssocID="{9A63DC62-5E0A-4C69-952D-107F46B1EA21}" presName="iconRect" presStyleLbl="node1" presStyleIdx="5" presStyleCnt="10"/>
      <dgm:spPr/>
    </dgm:pt>
    <dgm:pt modelId="{0841501A-7D0C-4A5A-BAB5-12EE2CB00116}" type="pres">
      <dgm:prSet presAssocID="{9A63DC62-5E0A-4C69-952D-107F46B1EA21}" presName="spaceRect" presStyleCnt="0"/>
      <dgm:spPr/>
    </dgm:pt>
    <dgm:pt modelId="{61563CFA-D695-48E0-8898-242CB19FA977}" type="pres">
      <dgm:prSet presAssocID="{9A63DC62-5E0A-4C69-952D-107F46B1EA21}" presName="parTx" presStyleLbl="revTx" presStyleIdx="5" presStyleCnt="10">
        <dgm:presLayoutVars>
          <dgm:chMax val="0"/>
          <dgm:chPref val="0"/>
        </dgm:presLayoutVars>
      </dgm:prSet>
      <dgm:spPr/>
    </dgm:pt>
    <dgm:pt modelId="{92D7AB4D-0C47-4E03-A794-3D206611190D}" type="pres">
      <dgm:prSet presAssocID="{5697C8BE-4595-4D16-9FDE-ED1488AA9DD4}"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6" presStyleCnt="10"/>
      <dgm:spPr/>
    </dgm:pt>
    <dgm:pt modelId="{D3271400-E9D7-4481-8E98-7952ACC542C2}" type="pres">
      <dgm:prSet presAssocID="{76D56F19-2708-49DB-8F92-D8AC45F23A9A}" presName="iconRect" presStyleLbl="node1" presStyleIdx="6" presStyleCnt="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6" presStyleCnt="10">
        <dgm:presLayoutVars>
          <dgm:chMax val="0"/>
          <dgm:chPref val="0"/>
        </dgm:presLayoutVars>
      </dgm:prSet>
      <dgm:spPr/>
    </dgm:pt>
    <dgm:pt modelId="{F2E9E673-4EF5-4A23-BF22-910315EC8142}" type="pres">
      <dgm:prSet presAssocID="{EC8965A1-F755-4945-8AAC-DCF1F68F011E}" presName="sibTrans" presStyleCnt="0"/>
      <dgm:spPr/>
    </dgm:pt>
    <dgm:pt modelId="{E2801AD9-4872-49E0-A6F7-BEBB262DE10F}" type="pres">
      <dgm:prSet presAssocID="{9FA0F2A5-8ECC-4D77-A410-299A3016E7CD}" presName="compNode" presStyleCnt="0"/>
      <dgm:spPr/>
    </dgm:pt>
    <dgm:pt modelId="{56551D44-38EE-4373-8B87-49551E8E941D}" type="pres">
      <dgm:prSet presAssocID="{9FA0F2A5-8ECC-4D77-A410-299A3016E7CD}" presName="bgRect" presStyleLbl="bgShp" presStyleIdx="7" presStyleCnt="10"/>
      <dgm:spPr/>
    </dgm:pt>
    <dgm:pt modelId="{617EF087-AF55-4CFD-9155-3E4AE8CFE01D}" type="pres">
      <dgm:prSet presAssocID="{9FA0F2A5-8ECC-4D77-A410-299A3016E7CD}" presName="iconRect" presStyleLbl="node1" presStyleIdx="7" presStyleCnt="10"/>
      <dgm:spPr/>
    </dgm:pt>
    <dgm:pt modelId="{F7BEA348-4B41-4584-9A28-6460DC267F60}" type="pres">
      <dgm:prSet presAssocID="{9FA0F2A5-8ECC-4D77-A410-299A3016E7CD}" presName="spaceRect" presStyleCnt="0"/>
      <dgm:spPr/>
    </dgm:pt>
    <dgm:pt modelId="{E6CCB44C-F120-45ED-823A-3FF7793C0FBD}" type="pres">
      <dgm:prSet presAssocID="{9FA0F2A5-8ECC-4D77-A410-299A3016E7CD}" presName="parTx" presStyleLbl="revTx" presStyleIdx="7" presStyleCnt="10">
        <dgm:presLayoutVars>
          <dgm:chMax val="0"/>
          <dgm:chPref val="0"/>
        </dgm:presLayoutVars>
      </dgm:prSet>
      <dgm:spPr/>
    </dgm:pt>
    <dgm:pt modelId="{D03E28F2-6DFF-4F64-9C03-A166B378F9E5}" type="pres">
      <dgm:prSet presAssocID="{BB006543-5250-4DA2-8347-A4E24EE83921}" presName="sibTrans" presStyleCnt="0"/>
      <dgm:spPr/>
    </dgm:pt>
    <dgm:pt modelId="{63E480D7-D8BB-481B-9AC0-3F9871B322AC}" type="pres">
      <dgm:prSet presAssocID="{77EC38A1-748D-4FB7-A94A-BCB1932F8923}" presName="compNode" presStyleCnt="0"/>
      <dgm:spPr/>
    </dgm:pt>
    <dgm:pt modelId="{74D504B7-51BF-4A22-944F-98E6DCB93F66}" type="pres">
      <dgm:prSet presAssocID="{77EC38A1-748D-4FB7-A94A-BCB1932F8923}" presName="bgRect" presStyleLbl="bgShp" presStyleIdx="8" presStyleCnt="10"/>
      <dgm:spPr/>
    </dgm:pt>
    <dgm:pt modelId="{AF11DC4E-C5E0-472C-B85A-BD29DD2E3461}" type="pres">
      <dgm:prSet presAssocID="{77EC38A1-748D-4FB7-A94A-BCB1932F8923}" presName="iconRect" presStyleLbl="node1" presStyleIdx="8" presStyleCnt="10"/>
      <dgm:spPr/>
    </dgm:pt>
    <dgm:pt modelId="{E169B6DE-AEF0-4292-A40C-B44E71C0102C}" type="pres">
      <dgm:prSet presAssocID="{77EC38A1-748D-4FB7-A94A-BCB1932F8923}" presName="spaceRect" presStyleCnt="0"/>
      <dgm:spPr/>
    </dgm:pt>
    <dgm:pt modelId="{08028CAB-FCFA-42A3-B1F9-49376AABACC2}" type="pres">
      <dgm:prSet presAssocID="{77EC38A1-748D-4FB7-A94A-BCB1932F8923}" presName="parTx" presStyleLbl="revTx" presStyleIdx="8" presStyleCnt="10">
        <dgm:presLayoutVars>
          <dgm:chMax val="0"/>
          <dgm:chPref val="0"/>
        </dgm:presLayoutVars>
      </dgm:prSet>
      <dgm:spPr/>
    </dgm:pt>
    <dgm:pt modelId="{ACC58223-F819-4389-9A9E-ADA5680E6423}" type="pres">
      <dgm:prSet presAssocID="{758585EC-B16F-409D-84BF-BD83A9CF0A81}" presName="sibTrans" presStyleCnt="0"/>
      <dgm:spPr/>
    </dgm:pt>
    <dgm:pt modelId="{361E78B4-1E5B-46B2-9F2E-33F455389C68}" type="pres">
      <dgm:prSet presAssocID="{EF6C6C1F-886B-4BF1-A2CD-9A1EEEB609F3}" presName="compNode" presStyleCnt="0"/>
      <dgm:spPr/>
    </dgm:pt>
    <dgm:pt modelId="{EA6FE5B8-451A-40BE-93A0-6D1B4C8044CA}" type="pres">
      <dgm:prSet presAssocID="{EF6C6C1F-886B-4BF1-A2CD-9A1EEEB609F3}" presName="bgRect" presStyleLbl="bgShp" presStyleIdx="9" presStyleCnt="10"/>
      <dgm:spPr/>
    </dgm:pt>
    <dgm:pt modelId="{F04F0DD5-96DE-48EA-AF44-829CC111F00B}" type="pres">
      <dgm:prSet presAssocID="{EF6C6C1F-886B-4BF1-A2CD-9A1EEEB609F3}" presName="iconRect" presStyleLbl="node1" presStyleIdx="9" presStyleCnt="10"/>
      <dgm:spPr/>
    </dgm:pt>
    <dgm:pt modelId="{8BA72945-14C7-4623-B36A-F15CC94F3020}" type="pres">
      <dgm:prSet presAssocID="{EF6C6C1F-886B-4BF1-A2CD-9A1EEEB609F3}" presName="spaceRect" presStyleCnt="0"/>
      <dgm:spPr/>
    </dgm:pt>
    <dgm:pt modelId="{CF43E4AE-B7B0-4A33-9C42-308EA2592B3D}" type="pres">
      <dgm:prSet presAssocID="{EF6C6C1F-886B-4BF1-A2CD-9A1EEEB609F3}" presName="parTx" presStyleLbl="revTx" presStyleIdx="9" presStyleCnt="10">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32E90211-17E0-4DDF-9274-DD3E46D811B8}" srcId="{D4503D04-C97E-4622-AE07-D0307CB3B4CA}" destId="{76D56F19-2708-49DB-8F92-D8AC45F23A9A}" srcOrd="6" destOrd="0" parTransId="{9D5610C2-0A12-494A-AC46-8DD17C08B09F}" sibTransId="{EC8965A1-F755-4945-8AAC-DCF1F68F011E}"/>
    <dgm:cxn modelId="{DB235A1B-AE1A-4495-AA84-C481FBF90921}" type="presOf" srcId="{77EC38A1-748D-4FB7-A94A-BCB1932F8923}" destId="{08028CAB-FCFA-42A3-B1F9-49376AABACC2}" srcOrd="0" destOrd="0" presId="urn:microsoft.com/office/officeart/2018/2/layout/IconVerticalSolidList"/>
    <dgm:cxn modelId="{E7F7425F-62CA-41F7-AC38-434E58DBAABE}" type="presOf" srcId="{9FA0F2A5-8ECC-4D77-A410-299A3016E7CD}" destId="{E6CCB44C-F120-45ED-823A-3FF7793C0FBD}"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00E3F4B-3402-4789-9D89-724337146305}" type="presOf" srcId="{B62CD309-3EEF-43C0-9E0D-2C9DCC12967E}" destId="{F08E6B2B-D353-40D6-9E71-9B6C2E7205F6}" srcOrd="0" destOrd="0" presId="urn:microsoft.com/office/officeart/2018/2/layout/IconVerticalSolidList"/>
    <dgm:cxn modelId="{BD8B5F6E-2152-43F1-88DC-B0D36076E83E}" type="presOf" srcId="{5EC77496-CA6C-4D83-98B1-846ED1BFC838}" destId="{A85CB246-20AA-42F9-A915-8B1C0FD3D9CC}" srcOrd="0" destOrd="0" presId="urn:microsoft.com/office/officeart/2018/2/layout/IconVerticalSolidList"/>
    <dgm:cxn modelId="{944DFF4F-1618-4B01-AA5A-CF5DA772223E}" type="presOf" srcId="{3AC2FB13-4575-43B5-A0C8-84EF662AA254}" destId="{8A072E4A-CCE7-40F1-96AB-6EF50EC64BEE}" srcOrd="0" destOrd="0" presId="urn:microsoft.com/office/officeart/2018/2/layout/IconVerticalSolidList"/>
    <dgm:cxn modelId="{525B7052-0A24-4464-BAF0-666C693A619E}" type="presOf" srcId="{76D56F19-2708-49DB-8F92-D8AC45F23A9A}" destId="{F2EA86B5-8AF6-40E0-BDDB-512587036C8B}" srcOrd="0" destOrd="0" presId="urn:microsoft.com/office/officeart/2018/2/layout/IconVerticalSolidList"/>
    <dgm:cxn modelId="{2F461E73-C10C-476E-8B37-9076C0554F1C}" srcId="{D4503D04-C97E-4622-AE07-D0307CB3B4CA}" destId="{3AC2FB13-4575-43B5-A0C8-84EF662AA254}" srcOrd="4" destOrd="0" parTransId="{AD265535-652A-4971-BAF7-D311C258CEDA}" sibTransId="{BB8A3057-C28C-40A5-B5A6-ACDFE8BECD1B}"/>
    <dgm:cxn modelId="{4DFEE37F-C276-49C8-B107-5A67DE3612F9}" srcId="{D4503D04-C97E-4622-AE07-D0307CB3B4CA}" destId="{77EC38A1-748D-4FB7-A94A-BCB1932F8923}" srcOrd="8" destOrd="0" parTransId="{3B023769-5A93-4E1A-92AA-BCCA2FC0470D}" sibTransId="{758585EC-B16F-409D-84BF-BD83A9CF0A81}"/>
    <dgm:cxn modelId="{7F77FC89-E3CC-4CCC-A6C1-C5ED5062DA96}" type="presOf" srcId="{EF6C6C1F-886B-4BF1-A2CD-9A1EEEB609F3}" destId="{CF43E4AE-B7B0-4A33-9C42-308EA2592B3D}" srcOrd="0" destOrd="0" presId="urn:microsoft.com/office/officeart/2018/2/layout/IconVerticalSolidList"/>
    <dgm:cxn modelId="{8FADEE93-E200-4C77-8297-945D30BE31C9}" srcId="{D4503D04-C97E-4622-AE07-D0307CB3B4CA}" destId="{9A63DC62-5E0A-4C69-952D-107F46B1EA21}" srcOrd="5" destOrd="0" parTransId="{F0D92598-56CA-414F-B9EF-5CEBAC258E04}" sibTransId="{5697C8BE-4595-4D16-9FDE-ED1488AA9DD4}"/>
    <dgm:cxn modelId="{5D49EC9F-0E83-4513-9297-A440A2761CF6}" type="presOf" srcId="{4E8D2E69-0173-4BD3-B96A-7A9C5DD12B47}" destId="{4258831D-960B-4D2D-A65E-513B92084C01}" srcOrd="0" destOrd="0" presId="urn:microsoft.com/office/officeart/2018/2/layout/IconVerticalSolidList"/>
    <dgm:cxn modelId="{46A6F99F-7738-4262-987F-2E210E1A55F7}" srcId="{D4503D04-C97E-4622-AE07-D0307CB3B4CA}" destId="{EF6C6C1F-886B-4BF1-A2CD-9A1EEEB609F3}" srcOrd="9" destOrd="0" parTransId="{0FEC1B2B-7485-4BEB-93A4-855C910577F5}" sibTransId="{0D620856-FEE4-4516-B4EF-5DC6A3B01904}"/>
    <dgm:cxn modelId="{DA56CDBA-D8B5-4C5D-AC2C-CF041A945144}" type="presOf" srcId="{9A63DC62-5E0A-4C69-952D-107F46B1EA21}" destId="{61563CFA-D695-48E0-8898-242CB19FA977}" srcOrd="0" destOrd="0" presId="urn:microsoft.com/office/officeart/2018/2/layout/IconVerticalSolidList"/>
    <dgm:cxn modelId="{1AB203BC-0FCC-453C-B92C-B68C6DA9C7DB}" srcId="{D4503D04-C97E-4622-AE07-D0307CB3B4CA}" destId="{67FA7A34-55CC-4786-911F-99D28863175C}" srcOrd="3" destOrd="0" parTransId="{94E09129-293E-4941-8344-CE84853F94D5}" sibTransId="{BC6ACA3C-D9FF-4CF2-A619-CDAD140D4B04}"/>
    <dgm:cxn modelId="{8A7BF3C1-A48E-48A0-B4AB-47B6838C4DC2}" srcId="{D4503D04-C97E-4622-AE07-D0307CB3B4CA}" destId="{B62CD309-3EEF-43C0-9E0D-2C9DCC12967E}" srcOrd="0" destOrd="0" parTransId="{F486589D-A9E5-4F9E-BB21-24CC54F36ACC}" sibTransId="{48E1E172-226D-46E9-BE28-4F30D44D6DB8}"/>
    <dgm:cxn modelId="{ADDE57C3-111B-42B1-AF69-93B33020A653}" srcId="{D4503D04-C97E-4622-AE07-D0307CB3B4CA}" destId="{9FA0F2A5-8ECC-4D77-A410-299A3016E7CD}" srcOrd="7" destOrd="0" parTransId="{3E41E40F-CB57-403A-A54F-9AADDDE6EDC0}" sibTransId="{BB006543-5250-4DA2-8347-A4E24EE83921}"/>
    <dgm:cxn modelId="{2382F0DE-52C6-4A61-9AD1-62EF3061F03F}" type="presOf" srcId="{67FA7A34-55CC-4786-911F-99D28863175C}" destId="{609FEF60-D93A-4AF7-B78B-7E2742FC146B}" srcOrd="0" destOrd="0" presId="urn:microsoft.com/office/officeart/2018/2/layout/IconVerticalSolidList"/>
    <dgm:cxn modelId="{56C713F3-DC49-43CF-85F6-AEF63970BC4B}" srcId="{D4503D04-C97E-4622-AE07-D0307CB3B4CA}" destId="{5EC77496-CA6C-4D83-98B1-846ED1BFC838}" srcOrd="2" destOrd="0" parTransId="{59E19327-6F7A-4227-AEF8-501B75805D84}" sibTransId="{19853F54-CB23-468B-B6AA-F0A808DEA313}"/>
    <dgm:cxn modelId="{49DC30C2-D8E9-40A4-A69F-9C438046E44A}" type="presParOf" srcId="{62F8266B-222B-4ACF-8613-2C8D6376E5BD}" destId="{96B43B2C-0201-478C-8B0B-07479E75C2A7}" srcOrd="0" destOrd="0" presId="urn:microsoft.com/office/officeart/2018/2/layout/IconVerticalSolidList"/>
    <dgm:cxn modelId="{1BA477A1-CD0D-4774-B25D-5F809EA6E85D}" type="presParOf" srcId="{96B43B2C-0201-478C-8B0B-07479E75C2A7}" destId="{05CEC78F-E79D-47C9-9721-949A09143677}" srcOrd="0" destOrd="0" presId="urn:microsoft.com/office/officeart/2018/2/layout/IconVerticalSolidList"/>
    <dgm:cxn modelId="{17745F14-B165-4038-B230-8A8CB8963641}" type="presParOf" srcId="{96B43B2C-0201-478C-8B0B-07479E75C2A7}" destId="{AC2E2A02-9129-46A0-A9A7-C639B41EB756}" srcOrd="1" destOrd="0" presId="urn:microsoft.com/office/officeart/2018/2/layout/IconVerticalSolidList"/>
    <dgm:cxn modelId="{35B0C6F0-3613-4246-B61B-E1A4AEC850C0}" type="presParOf" srcId="{96B43B2C-0201-478C-8B0B-07479E75C2A7}" destId="{674628E1-3B74-4A30-A756-57B80F550801}" srcOrd="2" destOrd="0" presId="urn:microsoft.com/office/officeart/2018/2/layout/IconVerticalSolidList"/>
    <dgm:cxn modelId="{55EC6976-3AB6-4A9B-8AAC-C5330E6F228A}" type="presParOf" srcId="{96B43B2C-0201-478C-8B0B-07479E75C2A7}" destId="{F08E6B2B-D353-40D6-9E71-9B6C2E7205F6}" srcOrd="3" destOrd="0" presId="urn:microsoft.com/office/officeart/2018/2/layout/IconVerticalSolidList"/>
    <dgm:cxn modelId="{588C2611-0191-4B3F-8551-3737EA40CBC9}" type="presParOf" srcId="{62F8266B-222B-4ACF-8613-2C8D6376E5BD}" destId="{DC2F9CBA-F83C-4B77-B5C7-5EA81F5AA729}" srcOrd="1" destOrd="0" presId="urn:microsoft.com/office/officeart/2018/2/layout/IconVerticalSolidList"/>
    <dgm:cxn modelId="{5B5F26FE-B58B-45B5-A8A5-32701C2CFE8E}" type="presParOf" srcId="{62F8266B-222B-4ACF-8613-2C8D6376E5BD}" destId="{FB1D870E-AB7C-40E3-AA7F-3EC612E6F71C}" srcOrd="2" destOrd="0" presId="urn:microsoft.com/office/officeart/2018/2/layout/IconVerticalSolidList"/>
    <dgm:cxn modelId="{BC88C6E1-C648-46A5-81CE-721691AC75B3}" type="presParOf" srcId="{FB1D870E-AB7C-40E3-AA7F-3EC612E6F71C}" destId="{B9A40EDB-694E-464C-8356-AEE8787842F2}" srcOrd="0" destOrd="0" presId="urn:microsoft.com/office/officeart/2018/2/layout/IconVerticalSolidList"/>
    <dgm:cxn modelId="{C6C14419-9415-4991-8335-1B0A9553190E}" type="presParOf" srcId="{FB1D870E-AB7C-40E3-AA7F-3EC612E6F71C}" destId="{8B8D9FA1-74BB-4EA5-B65F-49B870DCE4EB}" srcOrd="1" destOrd="0" presId="urn:microsoft.com/office/officeart/2018/2/layout/IconVerticalSolidList"/>
    <dgm:cxn modelId="{07B8CABC-7E0B-4B0C-BA82-D424148D7FD7}" type="presParOf" srcId="{FB1D870E-AB7C-40E3-AA7F-3EC612E6F71C}" destId="{FE35795C-E288-448C-BF98-006011EF35C1}" srcOrd="2" destOrd="0" presId="urn:microsoft.com/office/officeart/2018/2/layout/IconVerticalSolidList"/>
    <dgm:cxn modelId="{C606D53E-816C-4864-A327-F241BFB2FBED}" type="presParOf" srcId="{FB1D870E-AB7C-40E3-AA7F-3EC612E6F71C}" destId="{4258831D-960B-4D2D-A65E-513B92084C01}" srcOrd="3" destOrd="0" presId="urn:microsoft.com/office/officeart/2018/2/layout/IconVerticalSolidList"/>
    <dgm:cxn modelId="{DFB86627-7C6D-4997-8162-4CF3174816CA}" type="presParOf" srcId="{62F8266B-222B-4ACF-8613-2C8D6376E5BD}" destId="{4849AED6-7C24-47EC-B39A-6EC2169AAAEC}" srcOrd="3" destOrd="0" presId="urn:microsoft.com/office/officeart/2018/2/layout/IconVerticalSolidList"/>
    <dgm:cxn modelId="{CA56953F-9743-4693-BE53-DAECB0C22CC1}" type="presParOf" srcId="{62F8266B-222B-4ACF-8613-2C8D6376E5BD}" destId="{3E065AFD-AA6A-44E6-81E4-72E35DC6E546}" srcOrd="4" destOrd="0" presId="urn:microsoft.com/office/officeart/2018/2/layout/IconVerticalSolidList"/>
    <dgm:cxn modelId="{49CC4F6D-0E6D-453C-943E-12C382804479}" type="presParOf" srcId="{3E065AFD-AA6A-44E6-81E4-72E35DC6E546}" destId="{3960C553-1D74-42E5-B052-0218CBF925D0}" srcOrd="0" destOrd="0" presId="urn:microsoft.com/office/officeart/2018/2/layout/IconVerticalSolidList"/>
    <dgm:cxn modelId="{131DF5DF-5863-4928-9BD6-881CD179818B}" type="presParOf" srcId="{3E065AFD-AA6A-44E6-81E4-72E35DC6E546}" destId="{C8277681-2676-4075-8914-0EA8287146BB}" srcOrd="1" destOrd="0" presId="urn:microsoft.com/office/officeart/2018/2/layout/IconVerticalSolidList"/>
    <dgm:cxn modelId="{6F2C91D8-978A-4243-9991-133344355C10}" type="presParOf" srcId="{3E065AFD-AA6A-44E6-81E4-72E35DC6E546}" destId="{386D502A-824B-4ED7-99D2-F44E7D5BD01D}" srcOrd="2" destOrd="0" presId="urn:microsoft.com/office/officeart/2018/2/layout/IconVerticalSolidList"/>
    <dgm:cxn modelId="{016168AE-FDA7-432E-992E-054B1BC2D845}" type="presParOf" srcId="{3E065AFD-AA6A-44E6-81E4-72E35DC6E546}" destId="{A85CB246-20AA-42F9-A915-8B1C0FD3D9CC}" srcOrd="3" destOrd="0" presId="urn:microsoft.com/office/officeart/2018/2/layout/IconVerticalSolidList"/>
    <dgm:cxn modelId="{75796937-D68C-4E86-8C60-0F0664DB39CA}" type="presParOf" srcId="{62F8266B-222B-4ACF-8613-2C8D6376E5BD}" destId="{E08B3B3D-F52B-43C1-ABCE-5BFF1DEF129C}" srcOrd="5" destOrd="0" presId="urn:microsoft.com/office/officeart/2018/2/layout/IconVerticalSolidList"/>
    <dgm:cxn modelId="{C567BD86-D761-4A44-A215-D3949A1E43FC}" type="presParOf" srcId="{62F8266B-222B-4ACF-8613-2C8D6376E5BD}" destId="{C4BAFE5B-9464-49F4-A7A4-A79CED856C52}" srcOrd="6" destOrd="0" presId="urn:microsoft.com/office/officeart/2018/2/layout/IconVerticalSolidList"/>
    <dgm:cxn modelId="{3E7275B4-C0E1-4BFF-A4C5-8E99A2E0958A}" type="presParOf" srcId="{C4BAFE5B-9464-49F4-A7A4-A79CED856C52}" destId="{26302331-55D3-465B-89EB-B7A6D6D0B673}" srcOrd="0" destOrd="0" presId="urn:microsoft.com/office/officeart/2018/2/layout/IconVerticalSolidList"/>
    <dgm:cxn modelId="{57825888-AEF2-4ACD-A845-D1A23032D082}" type="presParOf" srcId="{C4BAFE5B-9464-49F4-A7A4-A79CED856C52}" destId="{5BD49A31-7B40-4648-93DB-C4E6653029D9}" srcOrd="1" destOrd="0" presId="urn:microsoft.com/office/officeart/2018/2/layout/IconVerticalSolidList"/>
    <dgm:cxn modelId="{0317A9A9-4D4B-497A-A7DA-12F3E20343CD}" type="presParOf" srcId="{C4BAFE5B-9464-49F4-A7A4-A79CED856C52}" destId="{896D8B70-BFB2-4D96-BE8C-C1553843073B}" srcOrd="2" destOrd="0" presId="urn:microsoft.com/office/officeart/2018/2/layout/IconVerticalSolidList"/>
    <dgm:cxn modelId="{FD0B4AA2-CACA-4C39-9158-515CFC2F91CB}" type="presParOf" srcId="{C4BAFE5B-9464-49F4-A7A4-A79CED856C52}" destId="{609FEF60-D93A-4AF7-B78B-7E2742FC146B}" srcOrd="3" destOrd="0" presId="urn:microsoft.com/office/officeart/2018/2/layout/IconVerticalSolidList"/>
    <dgm:cxn modelId="{82B86262-4725-4773-ACE7-9A8677A0990B}" type="presParOf" srcId="{62F8266B-222B-4ACF-8613-2C8D6376E5BD}" destId="{B0E69AC4-E42C-4B44-B950-060EB94A6F0D}" srcOrd="7" destOrd="0" presId="urn:microsoft.com/office/officeart/2018/2/layout/IconVerticalSolidList"/>
    <dgm:cxn modelId="{0EEC243E-D78C-44C7-9AFC-930EBAF0254C}" type="presParOf" srcId="{62F8266B-222B-4ACF-8613-2C8D6376E5BD}" destId="{DB983C9F-860C-474C-9709-9AF6C490DDD8}" srcOrd="8" destOrd="0" presId="urn:microsoft.com/office/officeart/2018/2/layout/IconVerticalSolidList"/>
    <dgm:cxn modelId="{DD7E0623-FBCA-47E8-8BDB-B64F7010B2BF}" type="presParOf" srcId="{DB983C9F-860C-474C-9709-9AF6C490DDD8}" destId="{C93D6407-274D-429B-809C-BAD3FD0016E1}" srcOrd="0" destOrd="0" presId="urn:microsoft.com/office/officeart/2018/2/layout/IconVerticalSolidList"/>
    <dgm:cxn modelId="{C723DFD4-D986-4784-951B-7A85B240D7FB}" type="presParOf" srcId="{DB983C9F-860C-474C-9709-9AF6C490DDD8}" destId="{BDF44EDD-15DA-47FE-AD0F-46ED9AA5C92E}" srcOrd="1" destOrd="0" presId="urn:microsoft.com/office/officeart/2018/2/layout/IconVerticalSolidList"/>
    <dgm:cxn modelId="{6735AE03-F21A-46BC-9F1F-1733B631ED3A}" type="presParOf" srcId="{DB983C9F-860C-474C-9709-9AF6C490DDD8}" destId="{E90AE52D-E991-487E-BC93-9B4CA3159EDC}" srcOrd="2" destOrd="0" presId="urn:microsoft.com/office/officeart/2018/2/layout/IconVerticalSolidList"/>
    <dgm:cxn modelId="{498BD162-9D85-4ABF-BF98-C07D0A6C76EB}" type="presParOf" srcId="{DB983C9F-860C-474C-9709-9AF6C490DDD8}" destId="{8A072E4A-CCE7-40F1-96AB-6EF50EC64BEE}" srcOrd="3" destOrd="0" presId="urn:microsoft.com/office/officeart/2018/2/layout/IconVerticalSolidList"/>
    <dgm:cxn modelId="{7E77AA23-0C20-40F4-ADC7-A64CFBAC6FDC}" type="presParOf" srcId="{62F8266B-222B-4ACF-8613-2C8D6376E5BD}" destId="{8B082BA0-EF69-4389-A5DF-C3BD383A9F0D}" srcOrd="9" destOrd="0" presId="urn:microsoft.com/office/officeart/2018/2/layout/IconVerticalSolidList"/>
    <dgm:cxn modelId="{2B59CCAF-51B2-4861-827A-D01375CCD83D}" type="presParOf" srcId="{62F8266B-222B-4ACF-8613-2C8D6376E5BD}" destId="{8823C0B7-DDB2-47BF-8A15-C7BEF378F4AE}" srcOrd="10" destOrd="0" presId="urn:microsoft.com/office/officeart/2018/2/layout/IconVerticalSolidList"/>
    <dgm:cxn modelId="{C804AA29-63D5-45CB-85F8-818BBBE90E5D}" type="presParOf" srcId="{8823C0B7-DDB2-47BF-8A15-C7BEF378F4AE}" destId="{3A8404E8-43CB-44E1-AABD-A44EB5C00DED}" srcOrd="0" destOrd="0" presId="urn:microsoft.com/office/officeart/2018/2/layout/IconVerticalSolidList"/>
    <dgm:cxn modelId="{5CD11652-48E9-425E-8BB5-BD2B97026A81}" type="presParOf" srcId="{8823C0B7-DDB2-47BF-8A15-C7BEF378F4AE}" destId="{34402675-D4B8-4487-83B9-95095E016DB8}" srcOrd="1" destOrd="0" presId="urn:microsoft.com/office/officeart/2018/2/layout/IconVerticalSolidList"/>
    <dgm:cxn modelId="{25D4D50C-7A8E-4D45-9159-B04CB850DCB8}" type="presParOf" srcId="{8823C0B7-DDB2-47BF-8A15-C7BEF378F4AE}" destId="{0841501A-7D0C-4A5A-BAB5-12EE2CB00116}" srcOrd="2" destOrd="0" presId="urn:microsoft.com/office/officeart/2018/2/layout/IconVerticalSolidList"/>
    <dgm:cxn modelId="{59F57BAB-1E38-4B45-B476-F96BAF5983D3}" type="presParOf" srcId="{8823C0B7-DDB2-47BF-8A15-C7BEF378F4AE}" destId="{61563CFA-D695-48E0-8898-242CB19FA977}" srcOrd="3" destOrd="0" presId="urn:microsoft.com/office/officeart/2018/2/layout/IconVerticalSolidList"/>
    <dgm:cxn modelId="{EE28EE4C-61CB-4737-91DE-D41950F1EAEB}" type="presParOf" srcId="{62F8266B-222B-4ACF-8613-2C8D6376E5BD}" destId="{92D7AB4D-0C47-4E03-A794-3D206611190D}" srcOrd="11" destOrd="0" presId="urn:microsoft.com/office/officeart/2018/2/layout/IconVerticalSolidList"/>
    <dgm:cxn modelId="{D1D1B078-CBDD-4716-A9A8-236270AD9710}" type="presParOf" srcId="{62F8266B-222B-4ACF-8613-2C8D6376E5BD}" destId="{25E7A08B-6A02-49D1-8C9D-FCE9C92A1AC5}" srcOrd="12" destOrd="0" presId="urn:microsoft.com/office/officeart/2018/2/layout/IconVerticalSolidList"/>
    <dgm:cxn modelId="{61D44AF7-DE82-4694-BA6E-919438F7A23D}" type="presParOf" srcId="{25E7A08B-6A02-49D1-8C9D-FCE9C92A1AC5}" destId="{984F7435-4B4C-47D4-B03E-CC8917BDBDBB}" srcOrd="0" destOrd="0" presId="urn:microsoft.com/office/officeart/2018/2/layout/IconVerticalSolidList"/>
    <dgm:cxn modelId="{643A7D41-E432-4231-A80A-3AB971CDFA09}" type="presParOf" srcId="{25E7A08B-6A02-49D1-8C9D-FCE9C92A1AC5}" destId="{D3271400-E9D7-4481-8E98-7952ACC542C2}" srcOrd="1" destOrd="0" presId="urn:microsoft.com/office/officeart/2018/2/layout/IconVerticalSolidList"/>
    <dgm:cxn modelId="{BF6C97F7-D1D1-40FD-AE0E-C93B13400626}" type="presParOf" srcId="{25E7A08B-6A02-49D1-8C9D-FCE9C92A1AC5}" destId="{3EB25EBA-A880-4DC7-908E-0568144BFBD1}" srcOrd="2" destOrd="0" presId="urn:microsoft.com/office/officeart/2018/2/layout/IconVerticalSolidList"/>
    <dgm:cxn modelId="{EDBCF7E5-478B-4D21-8977-B821060BF163}" type="presParOf" srcId="{25E7A08B-6A02-49D1-8C9D-FCE9C92A1AC5}" destId="{F2EA86B5-8AF6-40E0-BDDB-512587036C8B}" srcOrd="3" destOrd="0" presId="urn:microsoft.com/office/officeart/2018/2/layout/IconVerticalSolidList"/>
    <dgm:cxn modelId="{18B485D2-DE7D-4981-865E-1B8A4BF8E2E4}" type="presParOf" srcId="{62F8266B-222B-4ACF-8613-2C8D6376E5BD}" destId="{F2E9E673-4EF5-4A23-BF22-910315EC8142}" srcOrd="13" destOrd="0" presId="urn:microsoft.com/office/officeart/2018/2/layout/IconVerticalSolidList"/>
    <dgm:cxn modelId="{018480EA-77A1-44F0-9F45-A43D29E22A47}" type="presParOf" srcId="{62F8266B-222B-4ACF-8613-2C8D6376E5BD}" destId="{E2801AD9-4872-49E0-A6F7-BEBB262DE10F}" srcOrd="14" destOrd="0" presId="urn:microsoft.com/office/officeart/2018/2/layout/IconVerticalSolidList"/>
    <dgm:cxn modelId="{7D011EA1-1035-48CE-8EBE-B34CFD031137}" type="presParOf" srcId="{E2801AD9-4872-49E0-A6F7-BEBB262DE10F}" destId="{56551D44-38EE-4373-8B87-49551E8E941D}" srcOrd="0" destOrd="0" presId="urn:microsoft.com/office/officeart/2018/2/layout/IconVerticalSolidList"/>
    <dgm:cxn modelId="{0D3A6FC2-5B11-423E-B91E-26C634134F4D}" type="presParOf" srcId="{E2801AD9-4872-49E0-A6F7-BEBB262DE10F}" destId="{617EF087-AF55-4CFD-9155-3E4AE8CFE01D}" srcOrd="1" destOrd="0" presId="urn:microsoft.com/office/officeart/2018/2/layout/IconVerticalSolidList"/>
    <dgm:cxn modelId="{494007E1-FB6F-4AFD-ACF5-6944250762D9}" type="presParOf" srcId="{E2801AD9-4872-49E0-A6F7-BEBB262DE10F}" destId="{F7BEA348-4B41-4584-9A28-6460DC267F60}" srcOrd="2" destOrd="0" presId="urn:microsoft.com/office/officeart/2018/2/layout/IconVerticalSolidList"/>
    <dgm:cxn modelId="{BEDE07DE-4E94-48D7-B7E9-3D8F2F9E7C77}" type="presParOf" srcId="{E2801AD9-4872-49E0-A6F7-BEBB262DE10F}" destId="{E6CCB44C-F120-45ED-823A-3FF7793C0FBD}" srcOrd="3" destOrd="0" presId="urn:microsoft.com/office/officeart/2018/2/layout/IconVerticalSolidList"/>
    <dgm:cxn modelId="{A7A0E9B9-F250-4AAC-988A-83B3F094A710}" type="presParOf" srcId="{62F8266B-222B-4ACF-8613-2C8D6376E5BD}" destId="{D03E28F2-6DFF-4F64-9C03-A166B378F9E5}" srcOrd="15" destOrd="0" presId="urn:microsoft.com/office/officeart/2018/2/layout/IconVerticalSolidList"/>
    <dgm:cxn modelId="{864433EC-F027-49B8-B7E8-BA9BD7177739}" type="presParOf" srcId="{62F8266B-222B-4ACF-8613-2C8D6376E5BD}" destId="{63E480D7-D8BB-481B-9AC0-3F9871B322AC}" srcOrd="16" destOrd="0" presId="urn:microsoft.com/office/officeart/2018/2/layout/IconVerticalSolidList"/>
    <dgm:cxn modelId="{D4B8BC70-C876-4343-AE50-BD433BEF1A0E}" type="presParOf" srcId="{63E480D7-D8BB-481B-9AC0-3F9871B322AC}" destId="{74D504B7-51BF-4A22-944F-98E6DCB93F66}" srcOrd="0" destOrd="0" presId="urn:microsoft.com/office/officeart/2018/2/layout/IconVerticalSolidList"/>
    <dgm:cxn modelId="{52ADD3C3-F010-42EE-B6CB-B494B0801482}" type="presParOf" srcId="{63E480D7-D8BB-481B-9AC0-3F9871B322AC}" destId="{AF11DC4E-C5E0-472C-B85A-BD29DD2E3461}" srcOrd="1" destOrd="0" presId="urn:microsoft.com/office/officeart/2018/2/layout/IconVerticalSolidList"/>
    <dgm:cxn modelId="{67809561-B822-42C2-8B22-41702249BDC9}" type="presParOf" srcId="{63E480D7-D8BB-481B-9AC0-3F9871B322AC}" destId="{E169B6DE-AEF0-4292-A40C-B44E71C0102C}" srcOrd="2" destOrd="0" presId="urn:microsoft.com/office/officeart/2018/2/layout/IconVerticalSolidList"/>
    <dgm:cxn modelId="{CCDB97FA-982F-400B-9B39-1A6F72A8D3C4}" type="presParOf" srcId="{63E480D7-D8BB-481B-9AC0-3F9871B322AC}" destId="{08028CAB-FCFA-42A3-B1F9-49376AABACC2}" srcOrd="3" destOrd="0" presId="urn:microsoft.com/office/officeart/2018/2/layout/IconVerticalSolidList"/>
    <dgm:cxn modelId="{AA9DF8EC-98A6-4EAB-9F07-0F9CBAFDC54E}" type="presParOf" srcId="{62F8266B-222B-4ACF-8613-2C8D6376E5BD}" destId="{ACC58223-F819-4389-9A9E-ADA5680E6423}" srcOrd="17" destOrd="0" presId="urn:microsoft.com/office/officeart/2018/2/layout/IconVerticalSolidList"/>
    <dgm:cxn modelId="{C30D4337-6693-4535-99C4-A2D706D9E8F4}" type="presParOf" srcId="{62F8266B-222B-4ACF-8613-2C8D6376E5BD}" destId="{361E78B4-1E5B-46B2-9F2E-33F455389C68}" srcOrd="18" destOrd="0" presId="urn:microsoft.com/office/officeart/2018/2/layout/IconVerticalSolidList"/>
    <dgm:cxn modelId="{9F4B270D-F56F-448B-8EDC-17BB1770EA9D}" type="presParOf" srcId="{361E78B4-1E5B-46B2-9F2E-33F455389C68}" destId="{EA6FE5B8-451A-40BE-93A0-6D1B4C8044CA}" srcOrd="0" destOrd="0" presId="urn:microsoft.com/office/officeart/2018/2/layout/IconVerticalSolidList"/>
    <dgm:cxn modelId="{5E414187-F47A-4C90-9D6D-03A0E9F8E250}" type="presParOf" srcId="{361E78B4-1E5B-46B2-9F2E-33F455389C68}" destId="{F04F0DD5-96DE-48EA-AF44-829CC111F00B}" srcOrd="1" destOrd="0" presId="urn:microsoft.com/office/officeart/2018/2/layout/IconVerticalSolidList"/>
    <dgm:cxn modelId="{03A44F2A-24AD-4153-A938-E84F13B39FD3}" type="presParOf" srcId="{361E78B4-1E5B-46B2-9F2E-33F455389C68}" destId="{8BA72945-14C7-4623-B36A-F15CC94F3020}" srcOrd="2" destOrd="0" presId="urn:microsoft.com/office/officeart/2018/2/layout/IconVerticalSolidList"/>
    <dgm:cxn modelId="{DF05F44E-0C37-4A9D-A618-27D45A9ED28D}" type="presParOf" srcId="{361E78B4-1E5B-46B2-9F2E-33F455389C68}" destId="{CF43E4AE-B7B0-4A33-9C42-308EA2592B3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18/2/layout/IconLabelList" loCatId="icon" qsTypeId="urn:microsoft.com/office/officeart/2005/8/quickstyle/3d1" qsCatId="3D" csTypeId="urn:microsoft.com/office/officeart/2005/8/colors/iconchunking_colorful2" csCatId="other" phldr="1"/>
      <dgm:spPr/>
      <dgm:t>
        <a:bodyPr/>
        <a:lstStyle/>
        <a:p>
          <a:endParaRPr lang="en-US"/>
        </a:p>
      </dgm:t>
    </dgm:pt>
    <dgm:pt modelId="{0C130901-E9D4-4EAF-B424-4F88CE27500B}">
      <dgm:prSet phldrT="[Text]" phldr="0"/>
      <dgm:spPr/>
      <dgm:t>
        <a:bodyPr/>
        <a:lstStyle/>
        <a:p>
          <a:pPr>
            <a:lnSpc>
              <a:spcPct val="100000"/>
            </a:lnSpc>
          </a:pPr>
          <a:r>
            <a:rPr lang="en-US">
              <a:latin typeface="Tw Cen MT" panose="020B0602020104020603"/>
            </a:rPr>
            <a:t>Covid-19</a:t>
          </a:r>
          <a:endParaRPr lang="en-US"/>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a:p>
      </dgm:t>
    </dgm:pt>
    <dgm:pt modelId="{1E4A4BA3-DA3A-4B8A-9915-6411C96BC20F}">
      <dgm:prSet phldrT="[Text]" phldr="0"/>
      <dgm:spPr/>
      <dgm:t>
        <a:bodyPr/>
        <a:lstStyle/>
        <a:p>
          <a:pPr>
            <a:lnSpc>
              <a:spcPct val="100000"/>
            </a:lnSpc>
          </a:pPr>
          <a:r>
            <a:rPr lang="en-US">
              <a:latin typeface="Tw Cen MT" panose="020B0602020104020603"/>
            </a:rPr>
            <a:t>Busy routine</a:t>
          </a:r>
          <a:endParaRPr lang="en-US"/>
        </a:p>
      </dgm:t>
    </dgm:pt>
    <dgm:pt modelId="{1B746E25-5CCE-4074-A4CF-0F2F9BF704A8}" type="parTrans" cxnId="{CABD8092-2CAF-49E0-B89F-52170B045D76}">
      <dgm:prSet/>
      <dgm:spPr/>
      <dgm:t>
        <a:bodyPr/>
        <a:lstStyle/>
        <a:p>
          <a:endParaRPr lang="en-US"/>
        </a:p>
      </dgm:t>
    </dgm:pt>
    <dgm:pt modelId="{959D1F61-9C7C-49C0-A6E2-88726C7C8326}" type="sibTrans" cxnId="{CABD8092-2CAF-49E0-B89F-52170B045D76}">
      <dgm:prSet/>
      <dgm:spPr/>
      <dgm:t>
        <a:bodyPr/>
        <a:lstStyle/>
        <a:p>
          <a:endParaRPr lang="en-US"/>
        </a:p>
      </dgm:t>
    </dgm:pt>
    <dgm:pt modelId="{043B841A-F98C-4C81-AB84-52109901E342}">
      <dgm:prSet phldrT="[Text]" phldr="0"/>
      <dgm:spPr/>
      <dgm:t>
        <a:bodyPr/>
        <a:lstStyle/>
        <a:p>
          <a:pPr>
            <a:lnSpc>
              <a:spcPct val="100000"/>
            </a:lnSpc>
          </a:pPr>
          <a:r>
            <a:rPr lang="en-US">
              <a:latin typeface="Tw Cen MT" panose="020B0602020104020603"/>
            </a:rPr>
            <a:t>Car wash</a:t>
          </a:r>
          <a:endParaRPr lang="en-US"/>
        </a:p>
      </dgm:t>
    </dgm:pt>
    <dgm:pt modelId="{884CBC1F-71DD-48DD-9AF2-52AF262DEBBD}" type="parTrans" cxnId="{405D2B96-501D-415F-B240-24D9D7CFE4D3}">
      <dgm:prSet/>
      <dgm:spPr/>
      <dgm:t>
        <a:bodyPr/>
        <a:lstStyle/>
        <a:p>
          <a:endParaRPr lang="en-US"/>
        </a:p>
      </dgm:t>
    </dgm:pt>
    <dgm:pt modelId="{CAFE7C63-AB58-4477-983E-8167878024D9}" type="sibTrans" cxnId="{405D2B96-501D-415F-B240-24D9D7CFE4D3}">
      <dgm:prSet/>
      <dgm:spPr/>
      <dgm:t>
        <a:bodyPr/>
        <a:lstStyle/>
        <a:p>
          <a:endParaRPr lang="en-US"/>
        </a:p>
      </dgm:t>
    </dgm:pt>
    <dgm:pt modelId="{D47B6788-8BBF-407B-8720-6005BA972F86}">
      <dgm:prSet phldr="0"/>
      <dgm:spPr/>
      <dgm:t>
        <a:bodyPr/>
        <a:lstStyle/>
        <a:p>
          <a:pPr>
            <a:lnSpc>
              <a:spcPct val="100000"/>
            </a:lnSpc>
          </a:pPr>
          <a:r>
            <a:rPr lang="en-US">
              <a:latin typeface="Tw Cen MT" panose="020B0602020104020603"/>
            </a:rPr>
            <a:t>Oline service</a:t>
          </a:r>
        </a:p>
      </dgm:t>
    </dgm:pt>
    <dgm:pt modelId="{DE7DA8F9-803F-46E6-8C26-C36B294667CF}" type="parTrans" cxnId="{09C4DE67-4D80-4F25-B1C2-79EE575951D0}">
      <dgm:prSet/>
      <dgm:spPr/>
    </dgm:pt>
    <dgm:pt modelId="{D7A55F7C-1A1A-48F8-A578-07A76F6B746E}" type="sibTrans" cxnId="{09C4DE67-4D80-4F25-B1C2-79EE575951D0}">
      <dgm:prSet/>
      <dgm:spPr/>
      <dgm:t>
        <a:bodyPr/>
        <a:lstStyle/>
        <a:p>
          <a:endParaRPr lang="en-US"/>
        </a:p>
      </dgm:t>
    </dgm:pt>
    <dgm:pt modelId="{C3F80EE3-89BA-432B-9F58-C14BF1849ECC}" type="pres">
      <dgm:prSet presAssocID="{FEB91A50-C686-4934-BF7B-05A6134A6AB8}" presName="root" presStyleCnt="0">
        <dgm:presLayoutVars>
          <dgm:dir/>
          <dgm:resizeHandles val="exact"/>
        </dgm:presLayoutVars>
      </dgm:prSet>
      <dgm:spPr/>
    </dgm:pt>
    <dgm:pt modelId="{73D5551A-2515-495F-A638-DF6C4CD0193B}" type="pres">
      <dgm:prSet presAssocID="{0C130901-E9D4-4EAF-B424-4F88CE27500B}" presName="compNode" presStyleCnt="0"/>
      <dgm:spPr/>
    </dgm:pt>
    <dgm:pt modelId="{2DC419ED-51E9-4384-B3B4-5D3813F94E81}" type="pres">
      <dgm:prSet presAssocID="{0C130901-E9D4-4EAF-B424-4F88CE2750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lloons"/>
        </a:ext>
      </dgm:extLst>
    </dgm:pt>
    <dgm:pt modelId="{EDB68F4D-4CDB-44D0-88FC-613B62D91A87}" type="pres">
      <dgm:prSet presAssocID="{0C130901-E9D4-4EAF-B424-4F88CE27500B}" presName="spaceRect" presStyleCnt="0"/>
      <dgm:spPr/>
    </dgm:pt>
    <dgm:pt modelId="{510B6735-2E8F-4FEA-BED7-BFD6C48C4A26}" type="pres">
      <dgm:prSet presAssocID="{0C130901-E9D4-4EAF-B424-4F88CE27500B}" presName="textRect" presStyleLbl="revTx" presStyleIdx="0" presStyleCnt="4">
        <dgm:presLayoutVars>
          <dgm:chMax val="1"/>
          <dgm:chPref val="1"/>
        </dgm:presLayoutVars>
      </dgm:prSet>
      <dgm:spPr/>
    </dgm:pt>
    <dgm:pt modelId="{708E9F3E-8F3A-4781-A7E9-518C7821A712}" type="pres">
      <dgm:prSet presAssocID="{1B4F2771-3339-49BF-913A-037BBE81F3E9}" presName="sibTrans" presStyleCnt="0"/>
      <dgm:spPr/>
    </dgm:pt>
    <dgm:pt modelId="{3A0BFDFF-8082-40FE-B4B2-04D5A43B7486}" type="pres">
      <dgm:prSet presAssocID="{1E4A4BA3-DA3A-4B8A-9915-6411C96BC20F}" presName="compNode" presStyleCnt="0"/>
      <dgm:spPr/>
    </dgm:pt>
    <dgm:pt modelId="{EF3FD8EE-0D83-4200-9F6C-8CF4CB465B77}" type="pres">
      <dgm:prSet presAssocID="{1E4A4BA3-DA3A-4B8A-9915-6411C96BC2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ck"/>
        </a:ext>
      </dgm:extLst>
    </dgm:pt>
    <dgm:pt modelId="{1627F753-BB01-4F9A-BEDC-48D37AC0F377}" type="pres">
      <dgm:prSet presAssocID="{1E4A4BA3-DA3A-4B8A-9915-6411C96BC20F}" presName="spaceRect" presStyleCnt="0"/>
      <dgm:spPr/>
    </dgm:pt>
    <dgm:pt modelId="{FBF97A40-F025-499A-959F-4C8CA110ACE0}" type="pres">
      <dgm:prSet presAssocID="{1E4A4BA3-DA3A-4B8A-9915-6411C96BC20F}" presName="textRect" presStyleLbl="revTx" presStyleIdx="1" presStyleCnt="4">
        <dgm:presLayoutVars>
          <dgm:chMax val="1"/>
          <dgm:chPref val="1"/>
        </dgm:presLayoutVars>
      </dgm:prSet>
      <dgm:spPr/>
    </dgm:pt>
    <dgm:pt modelId="{2C3F6054-C569-45E5-AFAE-ECB21F941A0A}" type="pres">
      <dgm:prSet presAssocID="{959D1F61-9C7C-49C0-A6E2-88726C7C8326}" presName="sibTrans" presStyleCnt="0"/>
      <dgm:spPr/>
    </dgm:pt>
    <dgm:pt modelId="{ADE0A9D0-BD27-4B77-A213-860FE13A084F}" type="pres">
      <dgm:prSet presAssocID="{D47B6788-8BBF-407B-8720-6005BA972F86}" presName="compNode" presStyleCnt="0"/>
      <dgm:spPr/>
    </dgm:pt>
    <dgm:pt modelId="{8F271B4A-0B62-4AA9-93C2-29C5C6E005BE}" type="pres">
      <dgm:prSet presAssocID="{D47B6788-8BBF-407B-8720-6005BA972F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86139D84-7AAE-4248-9E04-FA2245CBC499}" type="pres">
      <dgm:prSet presAssocID="{D47B6788-8BBF-407B-8720-6005BA972F86}" presName="spaceRect" presStyleCnt="0"/>
      <dgm:spPr/>
    </dgm:pt>
    <dgm:pt modelId="{4B95E072-4207-4BFD-98F9-55B364EC1FE1}" type="pres">
      <dgm:prSet presAssocID="{D47B6788-8BBF-407B-8720-6005BA972F86}" presName="textRect" presStyleLbl="revTx" presStyleIdx="2" presStyleCnt="4">
        <dgm:presLayoutVars>
          <dgm:chMax val="1"/>
          <dgm:chPref val="1"/>
        </dgm:presLayoutVars>
      </dgm:prSet>
      <dgm:spPr/>
    </dgm:pt>
    <dgm:pt modelId="{D1DC9FC8-E393-4DDE-9EEE-B3775D5BA032}" type="pres">
      <dgm:prSet presAssocID="{D7A55F7C-1A1A-48F8-A578-07A76F6B746E}" presName="sibTrans" presStyleCnt="0"/>
      <dgm:spPr/>
    </dgm:pt>
    <dgm:pt modelId="{CE163291-7634-4E66-8F2B-8A06AB21B5DE}" type="pres">
      <dgm:prSet presAssocID="{043B841A-F98C-4C81-AB84-52109901E342}" presName="compNode" presStyleCnt="0"/>
      <dgm:spPr/>
    </dgm:pt>
    <dgm:pt modelId="{4406D51D-5DED-45E0-8535-D14B91E24AF0}" type="pres">
      <dgm:prSet presAssocID="{043B841A-F98C-4C81-AB84-52109901E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C7F9A0C-E5C6-4027-B0CD-AC1B940B2647}" type="pres">
      <dgm:prSet presAssocID="{043B841A-F98C-4C81-AB84-52109901E342}" presName="spaceRect" presStyleCnt="0"/>
      <dgm:spPr/>
    </dgm:pt>
    <dgm:pt modelId="{29CDF047-BA0D-4DE4-90F3-511C5F16CFF4}" type="pres">
      <dgm:prSet presAssocID="{043B841A-F98C-4C81-AB84-52109901E342}" presName="textRect" presStyleLbl="revTx" presStyleIdx="3" presStyleCnt="4">
        <dgm:presLayoutVars>
          <dgm:chMax val="1"/>
          <dgm:chPref val="1"/>
        </dgm:presLayoutVars>
      </dgm:prSet>
      <dgm:spPr/>
    </dgm:pt>
  </dgm:ptLst>
  <dgm:cxnLst>
    <dgm:cxn modelId="{E6272F06-0CB6-469A-9E5E-F1763BD8B7A1}" type="presOf" srcId="{0C130901-E9D4-4EAF-B424-4F88CE27500B}" destId="{510B6735-2E8F-4FEA-BED7-BFD6C48C4A26}" srcOrd="0" destOrd="0" presId="urn:microsoft.com/office/officeart/2018/2/layout/IconLabelList"/>
    <dgm:cxn modelId="{8214E820-45CB-43ED-AA73-682D9810F571}" type="presOf" srcId="{D47B6788-8BBF-407B-8720-6005BA972F86}" destId="{4B95E072-4207-4BFD-98F9-55B364EC1FE1}" srcOrd="0" destOrd="0" presId="urn:microsoft.com/office/officeart/2018/2/layout/IconLabelList"/>
    <dgm:cxn modelId="{09C4DE67-4D80-4F25-B1C2-79EE575951D0}" srcId="{FEB91A50-C686-4934-BF7B-05A6134A6AB8}" destId="{D47B6788-8BBF-407B-8720-6005BA972F86}" srcOrd="2" destOrd="0" parTransId="{DE7DA8F9-803F-46E6-8C26-C36B294667CF}" sibTransId="{D7A55F7C-1A1A-48F8-A578-07A76F6B746E}"/>
    <dgm:cxn modelId="{8373D274-95AA-4B8A-9FD3-47DFA3947979}" type="presOf" srcId="{1E4A4BA3-DA3A-4B8A-9915-6411C96BC20F}" destId="{FBF97A40-F025-499A-959F-4C8CA110ACE0}" srcOrd="0" destOrd="0" presId="urn:microsoft.com/office/officeart/2018/2/layout/IconLabelList"/>
    <dgm:cxn modelId="{1A508555-8BCA-4145-8A5F-3D1D4A2A4A99}" type="presOf" srcId="{043B841A-F98C-4C81-AB84-52109901E342}" destId="{29CDF047-BA0D-4DE4-90F3-511C5F16CFF4}" srcOrd="0" destOrd="0" presId="urn:microsoft.com/office/officeart/2018/2/layout/IconLabelList"/>
    <dgm:cxn modelId="{CABD8092-2CAF-49E0-B89F-52170B045D76}" srcId="{FEB91A50-C686-4934-BF7B-05A6134A6AB8}" destId="{1E4A4BA3-DA3A-4B8A-9915-6411C96BC20F}" srcOrd="1" destOrd="0" parTransId="{1B746E25-5CCE-4074-A4CF-0F2F9BF704A8}" sibTransId="{959D1F61-9C7C-49C0-A6E2-88726C7C8326}"/>
    <dgm:cxn modelId="{405D2B96-501D-415F-B240-24D9D7CFE4D3}" srcId="{FEB91A50-C686-4934-BF7B-05A6134A6AB8}" destId="{043B841A-F98C-4C81-AB84-52109901E342}" srcOrd="3" destOrd="0" parTransId="{884CBC1F-71DD-48DD-9AF2-52AF262DEBBD}" sibTransId="{CAFE7C63-AB58-4477-983E-8167878024D9}"/>
    <dgm:cxn modelId="{83E578BD-C52D-4669-9624-AAD6B200213D}" srcId="{FEB91A50-C686-4934-BF7B-05A6134A6AB8}" destId="{0C130901-E9D4-4EAF-B424-4F88CE27500B}" srcOrd="0" destOrd="0" parTransId="{593FFE93-A6C0-4E50-9AE4-94E9836CCF10}" sibTransId="{1B4F2771-3339-49BF-913A-037BBE81F3E9}"/>
    <dgm:cxn modelId="{3F93E8F8-E41B-4248-A8D6-847BF9152C1A}" type="presOf" srcId="{FEB91A50-C686-4934-BF7B-05A6134A6AB8}" destId="{C3F80EE3-89BA-432B-9F58-C14BF1849ECC}" srcOrd="0" destOrd="0" presId="urn:microsoft.com/office/officeart/2018/2/layout/IconLabelList"/>
    <dgm:cxn modelId="{085543CE-9481-4CE8-895A-80142BA1D779}" type="presParOf" srcId="{C3F80EE3-89BA-432B-9F58-C14BF1849ECC}" destId="{73D5551A-2515-495F-A638-DF6C4CD0193B}" srcOrd="0" destOrd="0" presId="urn:microsoft.com/office/officeart/2018/2/layout/IconLabelList"/>
    <dgm:cxn modelId="{4D9A6834-9FA7-4706-90DC-531D1BF99836}" type="presParOf" srcId="{73D5551A-2515-495F-A638-DF6C4CD0193B}" destId="{2DC419ED-51E9-4384-B3B4-5D3813F94E81}" srcOrd="0" destOrd="0" presId="urn:microsoft.com/office/officeart/2018/2/layout/IconLabelList"/>
    <dgm:cxn modelId="{9A69B87C-9CDE-417A-82E8-3CCCB76D0629}" type="presParOf" srcId="{73D5551A-2515-495F-A638-DF6C4CD0193B}" destId="{EDB68F4D-4CDB-44D0-88FC-613B62D91A87}" srcOrd="1" destOrd="0" presId="urn:microsoft.com/office/officeart/2018/2/layout/IconLabelList"/>
    <dgm:cxn modelId="{688AB062-F9B6-4271-94C7-E7A9528829DD}" type="presParOf" srcId="{73D5551A-2515-495F-A638-DF6C4CD0193B}" destId="{510B6735-2E8F-4FEA-BED7-BFD6C48C4A26}" srcOrd="2" destOrd="0" presId="urn:microsoft.com/office/officeart/2018/2/layout/IconLabelList"/>
    <dgm:cxn modelId="{E728C3F0-DC88-443E-B88D-19CFE9F87152}" type="presParOf" srcId="{C3F80EE3-89BA-432B-9F58-C14BF1849ECC}" destId="{708E9F3E-8F3A-4781-A7E9-518C7821A712}" srcOrd="1" destOrd="0" presId="urn:microsoft.com/office/officeart/2018/2/layout/IconLabelList"/>
    <dgm:cxn modelId="{C6523D29-47FE-49BE-80CB-D6681D2AB4BF}" type="presParOf" srcId="{C3F80EE3-89BA-432B-9F58-C14BF1849ECC}" destId="{3A0BFDFF-8082-40FE-B4B2-04D5A43B7486}" srcOrd="2" destOrd="0" presId="urn:microsoft.com/office/officeart/2018/2/layout/IconLabelList"/>
    <dgm:cxn modelId="{BA259C8C-C8B5-4A71-8D58-3FCBFF069E4D}" type="presParOf" srcId="{3A0BFDFF-8082-40FE-B4B2-04D5A43B7486}" destId="{EF3FD8EE-0D83-4200-9F6C-8CF4CB465B77}" srcOrd="0" destOrd="0" presId="urn:microsoft.com/office/officeart/2018/2/layout/IconLabelList"/>
    <dgm:cxn modelId="{2659D6FE-FC1B-4D06-95C6-4B2537EBA3F2}" type="presParOf" srcId="{3A0BFDFF-8082-40FE-B4B2-04D5A43B7486}" destId="{1627F753-BB01-4F9A-BEDC-48D37AC0F377}" srcOrd="1" destOrd="0" presId="urn:microsoft.com/office/officeart/2018/2/layout/IconLabelList"/>
    <dgm:cxn modelId="{945A3330-F748-4EBC-A9A2-24A6EDDBEF30}" type="presParOf" srcId="{3A0BFDFF-8082-40FE-B4B2-04D5A43B7486}" destId="{FBF97A40-F025-499A-959F-4C8CA110ACE0}" srcOrd="2" destOrd="0" presId="urn:microsoft.com/office/officeart/2018/2/layout/IconLabelList"/>
    <dgm:cxn modelId="{1A6359C7-07F1-4930-8807-9F40F20FF097}" type="presParOf" srcId="{C3F80EE3-89BA-432B-9F58-C14BF1849ECC}" destId="{2C3F6054-C569-45E5-AFAE-ECB21F941A0A}" srcOrd="3" destOrd="0" presId="urn:microsoft.com/office/officeart/2018/2/layout/IconLabelList"/>
    <dgm:cxn modelId="{39598569-D4FA-43B3-B0C4-733FCF85E524}" type="presParOf" srcId="{C3F80EE3-89BA-432B-9F58-C14BF1849ECC}" destId="{ADE0A9D0-BD27-4B77-A213-860FE13A084F}" srcOrd="4" destOrd="0" presId="urn:microsoft.com/office/officeart/2018/2/layout/IconLabelList"/>
    <dgm:cxn modelId="{731B66AE-E47A-414A-8D18-67337D60BEDB}" type="presParOf" srcId="{ADE0A9D0-BD27-4B77-A213-860FE13A084F}" destId="{8F271B4A-0B62-4AA9-93C2-29C5C6E005BE}" srcOrd="0" destOrd="0" presId="urn:microsoft.com/office/officeart/2018/2/layout/IconLabelList"/>
    <dgm:cxn modelId="{9249CB0B-1A60-4BF7-BC25-987A1046E3AC}" type="presParOf" srcId="{ADE0A9D0-BD27-4B77-A213-860FE13A084F}" destId="{86139D84-7AAE-4248-9E04-FA2245CBC499}" srcOrd="1" destOrd="0" presId="urn:microsoft.com/office/officeart/2018/2/layout/IconLabelList"/>
    <dgm:cxn modelId="{12352E8F-0BEC-4D01-BF0A-F13794621573}" type="presParOf" srcId="{ADE0A9D0-BD27-4B77-A213-860FE13A084F}" destId="{4B95E072-4207-4BFD-98F9-55B364EC1FE1}" srcOrd="2" destOrd="0" presId="urn:microsoft.com/office/officeart/2018/2/layout/IconLabelList"/>
    <dgm:cxn modelId="{E4157CC9-B1B9-467F-87C9-9E1483744687}" type="presParOf" srcId="{C3F80EE3-89BA-432B-9F58-C14BF1849ECC}" destId="{D1DC9FC8-E393-4DDE-9EEE-B3775D5BA032}" srcOrd="5" destOrd="0" presId="urn:microsoft.com/office/officeart/2018/2/layout/IconLabelList"/>
    <dgm:cxn modelId="{0DCC566C-7D6E-4AAB-BD75-C12636CA285E}" type="presParOf" srcId="{C3F80EE3-89BA-432B-9F58-C14BF1849ECC}" destId="{CE163291-7634-4E66-8F2B-8A06AB21B5DE}" srcOrd="6" destOrd="0" presId="urn:microsoft.com/office/officeart/2018/2/layout/IconLabelList"/>
    <dgm:cxn modelId="{0865163A-0376-4518-A646-9EA6AA0C6256}" type="presParOf" srcId="{CE163291-7634-4E66-8F2B-8A06AB21B5DE}" destId="{4406D51D-5DED-45E0-8535-D14B91E24AF0}" srcOrd="0" destOrd="0" presId="urn:microsoft.com/office/officeart/2018/2/layout/IconLabelList"/>
    <dgm:cxn modelId="{A662F684-D1B0-43C4-B9AD-41FC463C6D14}" type="presParOf" srcId="{CE163291-7634-4E66-8F2B-8A06AB21B5DE}" destId="{AC7F9A0C-E5C6-4027-B0CD-AC1B940B2647}" srcOrd="1" destOrd="0" presId="urn:microsoft.com/office/officeart/2018/2/layout/IconLabelList"/>
    <dgm:cxn modelId="{65E68FCC-FC64-408E-914E-47AD94F5877E}" type="presParOf" srcId="{CE163291-7634-4E66-8F2B-8A06AB21B5DE}" destId="{29CDF047-BA0D-4DE4-90F3-511C5F16CFF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C78F-E79D-47C9-9721-949A09143677}">
      <dsp:nvSpPr>
        <dsp:cNvPr id="0" name=""/>
        <dsp:cNvSpPr/>
      </dsp:nvSpPr>
      <dsp:spPr>
        <a:xfrm>
          <a:off x="0" y="886"/>
          <a:ext cx="3084892" cy="2889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2E2A02-9129-46A0-A9A7-C639B41EB756}">
      <dsp:nvSpPr>
        <dsp:cNvPr id="0" name=""/>
        <dsp:cNvSpPr/>
      </dsp:nvSpPr>
      <dsp:spPr>
        <a:xfrm>
          <a:off x="87414" y="65905"/>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8E6B2B-D353-40D6-9E71-9B6C2E7205F6}">
      <dsp:nvSpPr>
        <dsp:cNvPr id="0" name=""/>
        <dsp:cNvSpPr/>
      </dsp:nvSpPr>
      <dsp:spPr>
        <a:xfrm>
          <a:off x="333765" y="886"/>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INTRODUCTION</a:t>
          </a:r>
        </a:p>
      </dsp:txBody>
      <dsp:txXfrm>
        <a:off x="333765" y="886"/>
        <a:ext cx="2751126" cy="288974"/>
      </dsp:txXfrm>
    </dsp:sp>
    <dsp:sp modelId="{B9A40EDB-694E-464C-8356-AEE8787842F2}">
      <dsp:nvSpPr>
        <dsp:cNvPr id="0" name=""/>
        <dsp:cNvSpPr/>
      </dsp:nvSpPr>
      <dsp:spPr>
        <a:xfrm>
          <a:off x="0" y="362104"/>
          <a:ext cx="3084892" cy="288974"/>
        </a:xfrm>
        <a:prstGeom prst="roundRect">
          <a:avLst>
            <a:gd name="adj" fmla="val 10000"/>
          </a:avLst>
        </a:prstGeom>
        <a:solidFill>
          <a:schemeClr val="accent5">
            <a:hueOff val="473449"/>
            <a:satOff val="-3134"/>
            <a:lumOff val="-545"/>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87414" y="427124"/>
          <a:ext cx="158936" cy="1589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333765" y="362104"/>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PROBLEM</a:t>
          </a:r>
          <a:endParaRPr lang="en-US" sz="1600" kern="1200"/>
        </a:p>
      </dsp:txBody>
      <dsp:txXfrm>
        <a:off x="333765" y="362104"/>
        <a:ext cx="2751126" cy="288974"/>
      </dsp:txXfrm>
    </dsp:sp>
    <dsp:sp modelId="{3960C553-1D74-42E5-B052-0218CBF925D0}">
      <dsp:nvSpPr>
        <dsp:cNvPr id="0" name=""/>
        <dsp:cNvSpPr/>
      </dsp:nvSpPr>
      <dsp:spPr>
        <a:xfrm>
          <a:off x="0" y="723323"/>
          <a:ext cx="3084892" cy="288974"/>
        </a:xfrm>
        <a:prstGeom prst="roundRect">
          <a:avLst>
            <a:gd name="adj" fmla="val 10000"/>
          </a:avLst>
        </a:prstGeom>
        <a:solidFill>
          <a:schemeClr val="accent5">
            <a:hueOff val="946899"/>
            <a:satOff val="-6268"/>
            <a:lumOff val="-1089"/>
            <a:alphaOff val="0"/>
          </a:schemeClr>
        </a:solidFill>
        <a:ln>
          <a:noFill/>
        </a:ln>
        <a:effectLst/>
      </dsp:spPr>
      <dsp:style>
        <a:lnRef idx="0">
          <a:scrgbClr r="0" g="0" b="0"/>
        </a:lnRef>
        <a:fillRef idx="1">
          <a:scrgbClr r="0" g="0" b="0"/>
        </a:fillRef>
        <a:effectRef idx="0">
          <a:scrgbClr r="0" g="0" b="0"/>
        </a:effectRef>
        <a:fontRef idx="minor"/>
      </dsp:style>
    </dsp:sp>
    <dsp:sp modelId="{C8277681-2676-4075-8914-0EA8287146BB}">
      <dsp:nvSpPr>
        <dsp:cNvPr id="0" name=""/>
        <dsp:cNvSpPr/>
      </dsp:nvSpPr>
      <dsp:spPr>
        <a:xfrm>
          <a:off x="87414" y="788342"/>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5CB246-20AA-42F9-A915-8B1C0FD3D9CC}">
      <dsp:nvSpPr>
        <dsp:cNvPr id="0" name=""/>
        <dsp:cNvSpPr/>
      </dsp:nvSpPr>
      <dsp:spPr>
        <a:xfrm>
          <a:off x="333765" y="723323"/>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OBJECTIVE</a:t>
          </a:r>
        </a:p>
      </dsp:txBody>
      <dsp:txXfrm>
        <a:off x="333765" y="723323"/>
        <a:ext cx="2751126" cy="288974"/>
      </dsp:txXfrm>
    </dsp:sp>
    <dsp:sp modelId="{26302331-55D3-465B-89EB-B7A6D6D0B673}">
      <dsp:nvSpPr>
        <dsp:cNvPr id="0" name=""/>
        <dsp:cNvSpPr/>
      </dsp:nvSpPr>
      <dsp:spPr>
        <a:xfrm>
          <a:off x="0" y="1084541"/>
          <a:ext cx="3084892" cy="288974"/>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5BD49A31-7B40-4648-93DB-C4E6653029D9}">
      <dsp:nvSpPr>
        <dsp:cNvPr id="0" name=""/>
        <dsp:cNvSpPr/>
      </dsp:nvSpPr>
      <dsp:spPr>
        <a:xfrm>
          <a:off x="87414" y="1149561"/>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9FEF60-D93A-4AF7-B78B-7E2742FC146B}">
      <dsp:nvSpPr>
        <dsp:cNvPr id="0" name=""/>
        <dsp:cNvSpPr/>
      </dsp:nvSpPr>
      <dsp:spPr>
        <a:xfrm>
          <a:off x="333765" y="1084541"/>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APPLICATIONS OF PROJECT</a:t>
          </a:r>
        </a:p>
      </dsp:txBody>
      <dsp:txXfrm>
        <a:off x="333765" y="1084541"/>
        <a:ext cx="2751126" cy="288974"/>
      </dsp:txXfrm>
    </dsp:sp>
    <dsp:sp modelId="{C93D6407-274D-429B-809C-BAD3FD0016E1}">
      <dsp:nvSpPr>
        <dsp:cNvPr id="0" name=""/>
        <dsp:cNvSpPr/>
      </dsp:nvSpPr>
      <dsp:spPr>
        <a:xfrm>
          <a:off x="0" y="1445760"/>
          <a:ext cx="3084892" cy="288974"/>
        </a:xfrm>
        <a:prstGeom prst="roundRect">
          <a:avLst>
            <a:gd name="adj" fmla="val 10000"/>
          </a:avLst>
        </a:prstGeom>
        <a:solidFill>
          <a:schemeClr val="accent5">
            <a:hueOff val="1893798"/>
            <a:satOff val="-12536"/>
            <a:lumOff val="-2179"/>
            <a:alphaOff val="0"/>
          </a:schemeClr>
        </a:solidFill>
        <a:ln>
          <a:noFill/>
        </a:ln>
        <a:effectLst/>
      </dsp:spPr>
      <dsp:style>
        <a:lnRef idx="0">
          <a:scrgbClr r="0" g="0" b="0"/>
        </a:lnRef>
        <a:fillRef idx="1">
          <a:scrgbClr r="0" g="0" b="0"/>
        </a:fillRef>
        <a:effectRef idx="0">
          <a:scrgbClr r="0" g="0" b="0"/>
        </a:effectRef>
        <a:fontRef idx="minor"/>
      </dsp:style>
    </dsp:sp>
    <dsp:sp modelId="{BDF44EDD-15DA-47FE-AD0F-46ED9AA5C92E}">
      <dsp:nvSpPr>
        <dsp:cNvPr id="0" name=""/>
        <dsp:cNvSpPr/>
      </dsp:nvSpPr>
      <dsp:spPr>
        <a:xfrm>
          <a:off x="87414" y="1510779"/>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072E4A-CCE7-40F1-96AB-6EF50EC64BEE}">
      <dsp:nvSpPr>
        <dsp:cNvPr id="0" name=""/>
        <dsp:cNvSpPr/>
      </dsp:nvSpPr>
      <dsp:spPr>
        <a:xfrm>
          <a:off x="333765" y="1445760"/>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rtl="0">
            <a:lnSpc>
              <a:spcPct val="100000"/>
            </a:lnSpc>
            <a:spcBef>
              <a:spcPct val="0"/>
            </a:spcBef>
            <a:spcAft>
              <a:spcPct val="35000"/>
            </a:spcAft>
            <a:buNone/>
          </a:pPr>
          <a:r>
            <a:rPr lang="en-US" sz="1600" kern="1200">
              <a:latin typeface="Tw Cen MT" panose="020B0602020104020603"/>
            </a:rPr>
            <a:t>PURPOSE OF PROJECT</a:t>
          </a:r>
        </a:p>
      </dsp:txBody>
      <dsp:txXfrm>
        <a:off x="333765" y="1445760"/>
        <a:ext cx="2751126" cy="288974"/>
      </dsp:txXfrm>
    </dsp:sp>
    <dsp:sp modelId="{3A8404E8-43CB-44E1-AABD-A44EB5C00DED}">
      <dsp:nvSpPr>
        <dsp:cNvPr id="0" name=""/>
        <dsp:cNvSpPr/>
      </dsp:nvSpPr>
      <dsp:spPr>
        <a:xfrm>
          <a:off x="0" y="1806978"/>
          <a:ext cx="3084892" cy="288974"/>
        </a:xfrm>
        <a:prstGeom prst="roundRect">
          <a:avLst>
            <a:gd name="adj" fmla="val 10000"/>
          </a:avLst>
        </a:prstGeom>
        <a:solidFill>
          <a:schemeClr val="accent5">
            <a:hueOff val="2367247"/>
            <a:satOff val="-15671"/>
            <a:lumOff val="-2723"/>
            <a:alphaOff val="0"/>
          </a:schemeClr>
        </a:solidFill>
        <a:ln>
          <a:noFill/>
        </a:ln>
        <a:effectLst/>
      </dsp:spPr>
      <dsp:style>
        <a:lnRef idx="0">
          <a:scrgbClr r="0" g="0" b="0"/>
        </a:lnRef>
        <a:fillRef idx="1">
          <a:scrgbClr r="0" g="0" b="0"/>
        </a:fillRef>
        <a:effectRef idx="0">
          <a:scrgbClr r="0" g="0" b="0"/>
        </a:effectRef>
        <a:fontRef idx="minor"/>
      </dsp:style>
    </dsp:sp>
    <dsp:sp modelId="{34402675-D4B8-4487-83B9-95095E016DB8}">
      <dsp:nvSpPr>
        <dsp:cNvPr id="0" name=""/>
        <dsp:cNvSpPr/>
      </dsp:nvSpPr>
      <dsp:spPr>
        <a:xfrm>
          <a:off x="87414" y="1871998"/>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63CFA-D695-48E0-8898-242CB19FA977}">
      <dsp:nvSpPr>
        <dsp:cNvPr id="0" name=""/>
        <dsp:cNvSpPr/>
      </dsp:nvSpPr>
      <dsp:spPr>
        <a:xfrm>
          <a:off x="333765" y="1806978"/>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COMPONENTS</a:t>
          </a:r>
        </a:p>
      </dsp:txBody>
      <dsp:txXfrm>
        <a:off x="333765" y="1806978"/>
        <a:ext cx="2751126" cy="288974"/>
      </dsp:txXfrm>
    </dsp:sp>
    <dsp:sp modelId="{984F7435-4B4C-47D4-B03E-CC8917BDBDBB}">
      <dsp:nvSpPr>
        <dsp:cNvPr id="0" name=""/>
        <dsp:cNvSpPr/>
      </dsp:nvSpPr>
      <dsp:spPr>
        <a:xfrm>
          <a:off x="0" y="2168197"/>
          <a:ext cx="3084892" cy="288974"/>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87414" y="2233216"/>
          <a:ext cx="158936" cy="1589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333765" y="2168197"/>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FEATURES</a:t>
          </a:r>
          <a:endParaRPr lang="en-US" sz="1600" kern="1200"/>
        </a:p>
      </dsp:txBody>
      <dsp:txXfrm>
        <a:off x="333765" y="2168197"/>
        <a:ext cx="2751126" cy="288974"/>
      </dsp:txXfrm>
    </dsp:sp>
    <dsp:sp modelId="{56551D44-38EE-4373-8B87-49551E8E941D}">
      <dsp:nvSpPr>
        <dsp:cNvPr id="0" name=""/>
        <dsp:cNvSpPr/>
      </dsp:nvSpPr>
      <dsp:spPr>
        <a:xfrm>
          <a:off x="0" y="2529415"/>
          <a:ext cx="3084892" cy="288974"/>
        </a:xfrm>
        <a:prstGeom prst="roundRect">
          <a:avLst>
            <a:gd name="adj" fmla="val 10000"/>
          </a:avLst>
        </a:prstGeom>
        <a:solidFill>
          <a:schemeClr val="accent5">
            <a:hueOff val="3314146"/>
            <a:satOff val="-21939"/>
            <a:lumOff val="-3813"/>
            <a:alphaOff val="0"/>
          </a:schemeClr>
        </a:solidFill>
        <a:ln>
          <a:noFill/>
        </a:ln>
        <a:effectLst/>
      </dsp:spPr>
      <dsp:style>
        <a:lnRef idx="0">
          <a:scrgbClr r="0" g="0" b="0"/>
        </a:lnRef>
        <a:fillRef idx="1">
          <a:scrgbClr r="0" g="0" b="0"/>
        </a:fillRef>
        <a:effectRef idx="0">
          <a:scrgbClr r="0" g="0" b="0"/>
        </a:effectRef>
        <a:fontRef idx="minor"/>
      </dsp:style>
    </dsp:sp>
    <dsp:sp modelId="{617EF087-AF55-4CFD-9155-3E4AE8CFE01D}">
      <dsp:nvSpPr>
        <dsp:cNvPr id="0" name=""/>
        <dsp:cNvSpPr/>
      </dsp:nvSpPr>
      <dsp:spPr>
        <a:xfrm>
          <a:off x="87414" y="2594435"/>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CCB44C-F120-45ED-823A-3FF7793C0FBD}">
      <dsp:nvSpPr>
        <dsp:cNvPr id="0" name=""/>
        <dsp:cNvSpPr/>
      </dsp:nvSpPr>
      <dsp:spPr>
        <a:xfrm>
          <a:off x="333765" y="2529415"/>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TOOLS AND TECHNIQUES</a:t>
          </a:r>
        </a:p>
      </dsp:txBody>
      <dsp:txXfrm>
        <a:off x="333765" y="2529415"/>
        <a:ext cx="2751126" cy="288974"/>
      </dsp:txXfrm>
    </dsp:sp>
    <dsp:sp modelId="{74D504B7-51BF-4A22-944F-98E6DCB93F66}">
      <dsp:nvSpPr>
        <dsp:cNvPr id="0" name=""/>
        <dsp:cNvSpPr/>
      </dsp:nvSpPr>
      <dsp:spPr>
        <a:xfrm>
          <a:off x="0" y="2890634"/>
          <a:ext cx="3084892" cy="288974"/>
        </a:xfrm>
        <a:prstGeom prst="roundRect">
          <a:avLst>
            <a:gd name="adj" fmla="val 10000"/>
          </a:avLst>
        </a:prstGeom>
        <a:solidFill>
          <a:schemeClr val="accent5">
            <a:hueOff val="3787595"/>
            <a:satOff val="-25073"/>
            <a:lumOff val="-4357"/>
            <a:alphaOff val="0"/>
          </a:schemeClr>
        </a:solidFill>
        <a:ln>
          <a:noFill/>
        </a:ln>
        <a:effectLst/>
      </dsp:spPr>
      <dsp:style>
        <a:lnRef idx="0">
          <a:scrgbClr r="0" g="0" b="0"/>
        </a:lnRef>
        <a:fillRef idx="1">
          <a:scrgbClr r="0" g="0" b="0"/>
        </a:fillRef>
        <a:effectRef idx="0">
          <a:scrgbClr r="0" g="0" b="0"/>
        </a:effectRef>
        <a:fontRef idx="minor"/>
      </dsp:style>
    </dsp:sp>
    <dsp:sp modelId="{AF11DC4E-C5E0-472C-B85A-BD29DD2E3461}">
      <dsp:nvSpPr>
        <dsp:cNvPr id="0" name=""/>
        <dsp:cNvSpPr/>
      </dsp:nvSpPr>
      <dsp:spPr>
        <a:xfrm>
          <a:off x="87414" y="2955653"/>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028CAB-FCFA-42A3-B1F9-49376AABACC2}">
      <dsp:nvSpPr>
        <dsp:cNvPr id="0" name=""/>
        <dsp:cNvSpPr/>
      </dsp:nvSpPr>
      <dsp:spPr>
        <a:xfrm>
          <a:off x="333765" y="2890634"/>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CONCLUSIONS</a:t>
          </a:r>
        </a:p>
      </dsp:txBody>
      <dsp:txXfrm>
        <a:off x="333765" y="2890634"/>
        <a:ext cx="2751126" cy="288974"/>
      </dsp:txXfrm>
    </dsp:sp>
    <dsp:sp modelId="{EA6FE5B8-451A-40BE-93A0-6D1B4C8044CA}">
      <dsp:nvSpPr>
        <dsp:cNvPr id="0" name=""/>
        <dsp:cNvSpPr/>
      </dsp:nvSpPr>
      <dsp:spPr>
        <a:xfrm>
          <a:off x="0" y="3251852"/>
          <a:ext cx="3084892" cy="288974"/>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F04F0DD5-96DE-48EA-AF44-829CC111F00B}">
      <dsp:nvSpPr>
        <dsp:cNvPr id="0" name=""/>
        <dsp:cNvSpPr/>
      </dsp:nvSpPr>
      <dsp:spPr>
        <a:xfrm>
          <a:off x="87414" y="3316872"/>
          <a:ext cx="158936" cy="158936"/>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3E4AE-B7B0-4A33-9C42-308EA2592B3D}">
      <dsp:nvSpPr>
        <dsp:cNvPr id="0" name=""/>
        <dsp:cNvSpPr/>
      </dsp:nvSpPr>
      <dsp:spPr>
        <a:xfrm>
          <a:off x="333765" y="3251852"/>
          <a:ext cx="2751126" cy="288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3" tIns="30583" rIns="30583" bIns="30583" numCol="1" spcCol="1270" anchor="ctr" anchorCtr="0">
          <a:noAutofit/>
        </a:bodyPr>
        <a:lstStyle/>
        <a:p>
          <a:pPr marL="0" lvl="0" indent="0" algn="l" defTabSz="711200">
            <a:lnSpc>
              <a:spcPct val="100000"/>
            </a:lnSpc>
            <a:spcBef>
              <a:spcPct val="0"/>
            </a:spcBef>
            <a:spcAft>
              <a:spcPct val="35000"/>
            </a:spcAft>
            <a:buNone/>
          </a:pPr>
          <a:r>
            <a:rPr lang="en-US" sz="1600" kern="1200">
              <a:latin typeface="Tw Cen MT" panose="020B0602020104020603"/>
            </a:rPr>
            <a:t>FUTURE WORK</a:t>
          </a:r>
        </a:p>
      </dsp:txBody>
      <dsp:txXfrm>
        <a:off x="333765" y="3251852"/>
        <a:ext cx="2751126" cy="288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419ED-51E9-4384-B3B4-5D3813F94E81}">
      <dsp:nvSpPr>
        <dsp:cNvPr id="0" name=""/>
        <dsp:cNvSpPr/>
      </dsp:nvSpPr>
      <dsp:spPr>
        <a:xfrm>
          <a:off x="872041" y="1500580"/>
          <a:ext cx="923990" cy="92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10B6735-2E8F-4FEA-BED7-BFD6C48C4A26}">
      <dsp:nvSpPr>
        <dsp:cNvPr id="0" name=""/>
        <dsp:cNvSpPr/>
      </dsp:nvSpPr>
      <dsp:spPr>
        <a:xfrm>
          <a:off x="307380" y="2721070"/>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pPr>
          <a:r>
            <a:rPr lang="en-US" sz="3100" kern="1200">
              <a:latin typeface="Tw Cen MT" panose="020B0602020104020603"/>
            </a:rPr>
            <a:t>Covid-19</a:t>
          </a:r>
          <a:endParaRPr lang="en-US" sz="3100" kern="1200"/>
        </a:p>
      </dsp:txBody>
      <dsp:txXfrm>
        <a:off x="307380" y="2721070"/>
        <a:ext cx="2053312" cy="720000"/>
      </dsp:txXfrm>
    </dsp:sp>
    <dsp:sp modelId="{EF3FD8EE-0D83-4200-9F6C-8CF4CB465B77}">
      <dsp:nvSpPr>
        <dsp:cNvPr id="0" name=""/>
        <dsp:cNvSpPr/>
      </dsp:nvSpPr>
      <dsp:spPr>
        <a:xfrm>
          <a:off x="3284683" y="1500580"/>
          <a:ext cx="923990" cy="92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BF97A40-F025-499A-959F-4C8CA110ACE0}">
      <dsp:nvSpPr>
        <dsp:cNvPr id="0" name=""/>
        <dsp:cNvSpPr/>
      </dsp:nvSpPr>
      <dsp:spPr>
        <a:xfrm>
          <a:off x="2720022" y="2721070"/>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pPr>
          <a:r>
            <a:rPr lang="en-US" sz="3100" kern="1200">
              <a:latin typeface="Tw Cen MT" panose="020B0602020104020603"/>
            </a:rPr>
            <a:t>Busy routine</a:t>
          </a:r>
          <a:endParaRPr lang="en-US" sz="3100" kern="1200"/>
        </a:p>
      </dsp:txBody>
      <dsp:txXfrm>
        <a:off x="2720022" y="2721070"/>
        <a:ext cx="2053312" cy="720000"/>
      </dsp:txXfrm>
    </dsp:sp>
    <dsp:sp modelId="{8F271B4A-0B62-4AA9-93C2-29C5C6E005BE}">
      <dsp:nvSpPr>
        <dsp:cNvPr id="0" name=""/>
        <dsp:cNvSpPr/>
      </dsp:nvSpPr>
      <dsp:spPr>
        <a:xfrm>
          <a:off x="5697325" y="1500580"/>
          <a:ext cx="923990" cy="92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B95E072-4207-4BFD-98F9-55B364EC1FE1}">
      <dsp:nvSpPr>
        <dsp:cNvPr id="0" name=""/>
        <dsp:cNvSpPr/>
      </dsp:nvSpPr>
      <dsp:spPr>
        <a:xfrm>
          <a:off x="5132664" y="2721070"/>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pPr>
          <a:r>
            <a:rPr lang="en-US" sz="3100" kern="1200">
              <a:latin typeface="Tw Cen MT" panose="020B0602020104020603"/>
            </a:rPr>
            <a:t>Oline service</a:t>
          </a:r>
        </a:p>
      </dsp:txBody>
      <dsp:txXfrm>
        <a:off x="5132664" y="2721070"/>
        <a:ext cx="2053312" cy="720000"/>
      </dsp:txXfrm>
    </dsp:sp>
    <dsp:sp modelId="{4406D51D-5DED-45E0-8535-D14B91E24AF0}">
      <dsp:nvSpPr>
        <dsp:cNvPr id="0" name=""/>
        <dsp:cNvSpPr/>
      </dsp:nvSpPr>
      <dsp:spPr>
        <a:xfrm>
          <a:off x="8109967" y="1500580"/>
          <a:ext cx="923990" cy="92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9CDF047-BA0D-4DE4-90F3-511C5F16CFF4}">
      <dsp:nvSpPr>
        <dsp:cNvPr id="0" name=""/>
        <dsp:cNvSpPr/>
      </dsp:nvSpPr>
      <dsp:spPr>
        <a:xfrm>
          <a:off x="7545307" y="2721070"/>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pPr>
          <a:r>
            <a:rPr lang="en-US" sz="3100" kern="1200">
              <a:latin typeface="Tw Cen MT" panose="020B0602020104020603"/>
            </a:rPr>
            <a:t>Car wash</a:t>
          </a:r>
          <a:endParaRPr lang="en-US" sz="3100" kern="1200"/>
        </a:p>
      </dsp:txBody>
      <dsp:txXfrm>
        <a:off x="7545307" y="2721070"/>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10/16/2023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a:p>
        </p:txBody>
      </p:sp>
    </p:spTree>
    <p:extLst>
      <p:ext uri="{BB962C8B-B14F-4D97-AF65-F5344CB8AC3E}">
        <p14:creationId xmlns:p14="http://schemas.microsoft.com/office/powerpoint/2010/main" val="386266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10/16/2023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565400" y="2235202"/>
            <a:ext cx="6976534" cy="936095"/>
          </a:xfrm>
        </p:spPr>
        <p:txBody>
          <a:bodyPr anchor="ctr">
            <a:normAutofit/>
          </a:bodyPr>
          <a:lstStyle/>
          <a:p>
            <a:pPr algn="ctr"/>
            <a:r>
              <a:rPr lang="en-US" sz="4400" b="1" i="1">
                <a:solidFill>
                  <a:srgbClr val="C00000"/>
                </a:solidFill>
              </a:rPr>
              <a:t>Speedo car wash site</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127904"/>
            <a:ext cx="6942666" cy="1427163"/>
          </a:xfrm>
        </p:spPr>
        <p:txBody>
          <a:bodyPr vert="horz" lIns="91440" tIns="45720" rIns="91440" bIns="45720" rtlCol="0" anchor="t">
            <a:noAutofit/>
          </a:bodyPr>
          <a:lstStyle/>
          <a:p>
            <a:pPr algn="ctr"/>
            <a:r>
              <a:rPr lang="en-US">
                <a:solidFill>
                  <a:schemeClr val="accent5"/>
                </a:solidFill>
              </a:rPr>
              <a:t>Bachelor of science</a:t>
            </a:r>
          </a:p>
          <a:p>
            <a:pPr algn="ctr"/>
            <a:r>
              <a:rPr lang="en-US">
                <a:solidFill>
                  <a:schemeClr val="accent5"/>
                </a:solidFill>
              </a:rPr>
              <a:t>In</a:t>
            </a:r>
          </a:p>
          <a:p>
            <a:pPr algn="ctr"/>
            <a:r>
              <a:rPr lang="en-US">
                <a:solidFill>
                  <a:schemeClr val="accent5"/>
                </a:solidFill>
              </a:rPr>
              <a:t>Computer science</a:t>
            </a:r>
          </a:p>
          <a:p>
            <a:pPr algn="ctr"/>
            <a:endParaRPr lang="en-US"/>
          </a:p>
          <a:p>
            <a:pPr algn="ctr"/>
            <a:endParaRPr lang="en-US"/>
          </a:p>
          <a:p>
            <a:pPr algn="ctr"/>
            <a:endParaRPr lang="en-US"/>
          </a:p>
          <a:p>
            <a:pPr algn="ctr"/>
            <a:endParaRPr lang="en-US"/>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5BD0397E-D94D-26B6-CD00-FC3250AC3773}"/>
              </a:ext>
            </a:extLst>
          </p:cNvPr>
          <p:cNvSpPr txBox="1"/>
          <p:nvPr/>
        </p:nvSpPr>
        <p:spPr>
          <a:xfrm>
            <a:off x="-1" y="5706532"/>
            <a:ext cx="4165600" cy="769441"/>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rgbClr val="FF0000"/>
                </a:solidFill>
              </a:rPr>
              <a:t>Batch:2019-2023</a:t>
            </a:r>
          </a:p>
        </p:txBody>
      </p:sp>
      <p:sp>
        <p:nvSpPr>
          <p:cNvPr id="6" name="TextBox 5">
            <a:extLst>
              <a:ext uri="{FF2B5EF4-FFF2-40B4-BE49-F238E27FC236}">
                <a16:creationId xmlns:a16="http://schemas.microsoft.com/office/drawing/2014/main" id="{7C2D31F5-1A5A-5C7E-7826-D7D50A0FD491}"/>
              </a:ext>
            </a:extLst>
          </p:cNvPr>
          <p:cNvSpPr txBox="1"/>
          <p:nvPr/>
        </p:nvSpPr>
        <p:spPr>
          <a:xfrm>
            <a:off x="1676400" y="135467"/>
            <a:ext cx="69595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rgbClr val="FF0000"/>
                </a:solidFill>
              </a:rPr>
              <a:t>Government College University, Faisalabad</a:t>
            </a:r>
          </a:p>
          <a:p>
            <a:r>
              <a:rPr lang="en-US" sz="2800" i="1" dirty="0">
                <a:solidFill>
                  <a:srgbClr val="002060"/>
                </a:solidFill>
              </a:rPr>
              <a:t>Department Of Computer Science</a:t>
            </a:r>
          </a:p>
        </p:txBody>
      </p:sp>
      <p:pic>
        <p:nvPicPr>
          <p:cNvPr id="7" name="Picture 6">
            <a:extLst>
              <a:ext uri="{FF2B5EF4-FFF2-40B4-BE49-F238E27FC236}">
                <a16:creationId xmlns:a16="http://schemas.microsoft.com/office/drawing/2014/main" id="{2DD9B657-DC1A-BA50-9D01-F0E3A3012BEE}"/>
              </a:ext>
            </a:extLst>
          </p:cNvPr>
          <p:cNvPicPr>
            <a:picLocks noChangeAspect="1"/>
          </p:cNvPicPr>
          <p:nvPr/>
        </p:nvPicPr>
        <p:blipFill>
          <a:blip r:embed="rId6"/>
          <a:stretch>
            <a:fillRect/>
          </a:stretch>
        </p:blipFill>
        <p:spPr>
          <a:xfrm>
            <a:off x="2117" y="-3175"/>
            <a:ext cx="1587500" cy="1208618"/>
          </a:xfrm>
          <a:prstGeom prst="rect">
            <a:avLst/>
          </a:prstGeom>
        </p:spPr>
      </p:pic>
    </p:spTree>
    <p:extLst>
      <p:ext uri="{BB962C8B-B14F-4D97-AF65-F5344CB8AC3E}">
        <p14:creationId xmlns:p14="http://schemas.microsoft.com/office/powerpoint/2010/main" val="21858758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32" fill="hold" grpId="0" nodeType="clickEffect">
                                  <p:stCondLst>
                                    <p:cond delay="0"/>
                                  </p:stCondLst>
                                  <p:childTnLst>
                                    <p:animEffect transition="out" filter="circle(out)">
                                      <p:cBhvr>
                                        <p:cTn id="13" dur="2000"/>
                                        <p:tgtEl>
                                          <p:spTgt spid="6"/>
                                        </p:tgtEl>
                                      </p:cBhvr>
                                    </p:animEffect>
                                    <p:set>
                                      <p:cBhvr>
                                        <p:cTn id="14" dur="1" fill="hold">
                                          <p:stCondLst>
                                            <p:cond delay="19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0A9431-2A3C-49F3-B6F6-720209A22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85921EA-3A0D-43BC-8CB2-166ABD8BCC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6="http://schemas.microsoft.com/office/drawing/2014/main" xmlns:p14="http://schemas.microsoft.com/office/powerpoint/2010/main" xmlns:dgm="http://schemas.openxmlformats.org/drawingml/2006/diagram" xmlns:a14="http://schemas.microsoft.com/office/drawing/2010/main" xmlns="">
                <a:solidFill>
                  <a:srgbClr val="FFFFFF"/>
                </a:solidFill>
              </a14:hiddenFill>
            </a:ext>
          </a:extLst>
        </p:spPr>
      </p:pic>
      <p:grpSp>
        <p:nvGrpSpPr>
          <p:cNvPr id="20" name="Group 19">
            <a:extLst>
              <a:ext uri="{FF2B5EF4-FFF2-40B4-BE49-F238E27FC236}">
                <a16:creationId xmlns:a16="http://schemas.microsoft.com/office/drawing/2014/main" id="{BC3AB4E7-FF55-4CA6-B4C7-4E0E25F28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8E19F2B2-052E-42E1-92F1-452D58D525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0CD59E4B-B4D7-4454-851A-2EF95FAA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651F93B7-9C2C-4712-862E-1FEA73B0F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F336EB0-99F1-46D0-95A4-864EF85FF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14BF28E7-6AD9-4869-A526-0153EE78CA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D43F9047-D784-4EE9-9C73-5716D07C9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1569AAB0-021C-4FCD-8C93-5029994F6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101BBC97-FDFD-4022-984F-75162F7D7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F5CA96A6-85D5-4527-ACD9-E7566BC6AF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6E4BDB9D-AB41-4CE3-A5CE-882AD1D42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CCD85932-8245-46BE-A5E1-7A5346D05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F02BA4F4-3851-4972-85AE-1BC617D8138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C40EAB8E-F0CC-4F0A-A0DF-4FC56A83E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4812FAD9-F428-48E3-8349-EFBBA460E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176DA8C8-14AA-423D-A1D4-1A4842B10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CA97088D-B3D7-4F8B-8B91-223AF025CD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54DD1546-D2E2-49C1-815B-752B18D4D6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1A6141C7-9F66-449A-B13E-0E013A7EC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203A04E0-35CB-4926-9C9B-1EE5716041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02915CD8-F740-457D-849A-CD5381AF1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09B91BDA-2064-4EF0-82A8-7142D969D9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73FDDF3E-F2CB-43EF-9145-5924C7B11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5F962AA3-5CCE-425D-993A-22BD458E7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16D05019-D39C-42E4-96F7-0771B26CB0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A5D4D99E-50F5-4CE9-93FA-670BA363D3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9FB0AEBB-E344-4B87-9A59-032F0B4E1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5FB8F7A1-CF5E-4BFF-9A1E-B71C037243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6849D331-4595-6752-B63E-DA332438A9DA}"/>
              </a:ext>
            </a:extLst>
          </p:cNvPr>
          <p:cNvSpPr>
            <a:spLocks noGrp="1"/>
          </p:cNvSpPr>
          <p:nvPr>
            <p:ph type="title"/>
          </p:nvPr>
        </p:nvSpPr>
        <p:spPr>
          <a:xfrm>
            <a:off x="915874" y="4576651"/>
            <a:ext cx="10360253" cy="1297098"/>
          </a:xfrm>
        </p:spPr>
        <p:txBody>
          <a:bodyPr>
            <a:normAutofit/>
          </a:bodyPr>
          <a:lstStyle/>
          <a:p>
            <a:pPr algn="ctr"/>
            <a:r>
              <a:rPr lang="en-US" sz="4000" b="1" i="1" dirty="0">
                <a:solidFill>
                  <a:srgbClr val="FF0000"/>
                </a:solidFill>
              </a:rPr>
              <a:t>FEATURES OF CAR WASH</a:t>
            </a:r>
          </a:p>
        </p:txBody>
      </p:sp>
      <p:grpSp>
        <p:nvGrpSpPr>
          <p:cNvPr id="49" name="Group 48">
            <a:extLst>
              <a:ext uri="{FF2B5EF4-FFF2-40B4-BE49-F238E27FC236}">
                <a16:creationId xmlns:a16="http://schemas.microsoft.com/office/drawing/2014/main" id="{80D8DF97-0106-4A43-B42C-B28CB9657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50" name="Freeform 32">
              <a:extLst>
                <a:ext uri="{FF2B5EF4-FFF2-40B4-BE49-F238E27FC236}">
                  <a16:creationId xmlns:a16="http://schemas.microsoft.com/office/drawing/2014/main" id="{F503B456-FD8B-4CD9-8E8C-691962652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1" name="Freeform 33">
              <a:extLst>
                <a:ext uri="{FF2B5EF4-FFF2-40B4-BE49-F238E27FC236}">
                  <a16:creationId xmlns:a16="http://schemas.microsoft.com/office/drawing/2014/main" id="{38BB01B1-37C4-42A0-AC9B-E0F0A1E085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2" name="Freeform 34">
              <a:extLst>
                <a:ext uri="{FF2B5EF4-FFF2-40B4-BE49-F238E27FC236}">
                  <a16:creationId xmlns:a16="http://schemas.microsoft.com/office/drawing/2014/main" id="{501AEC8E-C461-48EC-AE38-1334589F0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3" name="Freeform 35">
              <a:extLst>
                <a:ext uri="{FF2B5EF4-FFF2-40B4-BE49-F238E27FC236}">
                  <a16:creationId xmlns:a16="http://schemas.microsoft.com/office/drawing/2014/main" id="{14A6E6C3-198B-4ED4-9771-77E83D9B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4" name="Freeform 36">
              <a:extLst>
                <a:ext uri="{FF2B5EF4-FFF2-40B4-BE49-F238E27FC236}">
                  <a16:creationId xmlns:a16="http://schemas.microsoft.com/office/drawing/2014/main" id="{497B9426-CA99-4B93-AEC5-C0CFE00D4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5" name="Freeform 37">
              <a:extLst>
                <a:ext uri="{FF2B5EF4-FFF2-40B4-BE49-F238E27FC236}">
                  <a16:creationId xmlns:a16="http://schemas.microsoft.com/office/drawing/2014/main" id="{F7523F0A-09DF-42BD-8066-F4E2F285D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6" name="Freeform 38">
              <a:extLst>
                <a:ext uri="{FF2B5EF4-FFF2-40B4-BE49-F238E27FC236}">
                  <a16:creationId xmlns:a16="http://schemas.microsoft.com/office/drawing/2014/main" id="{54F61401-F00B-4061-9B91-B8E3EC95FB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7" name="Freeform 39">
              <a:extLst>
                <a:ext uri="{FF2B5EF4-FFF2-40B4-BE49-F238E27FC236}">
                  <a16:creationId xmlns:a16="http://schemas.microsoft.com/office/drawing/2014/main" id="{4DDCC2DA-4B8C-4A37-A61C-F608D1CA3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8" name="Freeform 40">
              <a:extLst>
                <a:ext uri="{FF2B5EF4-FFF2-40B4-BE49-F238E27FC236}">
                  <a16:creationId xmlns:a16="http://schemas.microsoft.com/office/drawing/2014/main" id="{78E4F178-4DD6-4406-8C16-AC8E6BFA84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59" name="Rectangle 41">
              <a:extLst>
                <a:ext uri="{FF2B5EF4-FFF2-40B4-BE49-F238E27FC236}">
                  <a16:creationId xmlns:a16="http://schemas.microsoft.com/office/drawing/2014/main" id="{F35196FC-9A3B-4E94-8132-CDB3576E00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grpSp>
      <p:sp useBgFill="1">
        <p:nvSpPr>
          <p:cNvPr id="61" name="Round Diagonal Corner Rectangle 6">
            <a:extLst>
              <a:ext uri="{FF2B5EF4-FFF2-40B4-BE49-F238E27FC236}">
                <a16:creationId xmlns:a16="http://schemas.microsoft.com/office/drawing/2014/main" id="{C0170EB2-D797-4D4E-9C08-A165F6A14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005"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C50C9-A132-D359-7319-9D3D8BA46EB7}"/>
              </a:ext>
            </a:extLst>
          </p:cNvPr>
          <p:cNvSpPr>
            <a:spLocks noGrp="1"/>
          </p:cNvSpPr>
          <p:nvPr>
            <p:ph idx="1"/>
          </p:nvPr>
        </p:nvSpPr>
        <p:spPr>
          <a:xfrm>
            <a:off x="2907467" y="1093788"/>
            <a:ext cx="3089206" cy="714264"/>
          </a:xfrm>
        </p:spPr>
        <p:txBody>
          <a:bodyPr vert="horz" lIns="91440" tIns="45720" rIns="91440" bIns="45720" rtlCol="0" anchor="t">
            <a:noAutofit/>
          </a:bodyPr>
          <a:lstStyle/>
          <a:p>
            <a:pPr marL="342900" indent="-342900" defTabSz="640080">
              <a:spcBef>
                <a:spcPts val="700"/>
              </a:spcBef>
              <a:buFont typeface="Wingdings" panose="020B0604020202020204" pitchFamily="34" charset="0"/>
              <a:buChar char="Ø"/>
            </a:pPr>
            <a:r>
              <a:rPr lang="en-US" sz="2500" b="1" i="1">
                <a:solidFill>
                  <a:schemeClr val="accent5"/>
                </a:solidFill>
                <a:ea typeface="+mn-lt"/>
                <a:cs typeface="+mn-lt"/>
              </a:rPr>
              <a:t> </a:t>
            </a:r>
            <a:r>
              <a:rPr lang="en-US" sz="2500" b="1" i="1" kern="1200">
                <a:solidFill>
                  <a:schemeClr val="accent5"/>
                </a:solidFill>
                <a:latin typeface="+mn-lt"/>
                <a:ea typeface="+mn-lt"/>
                <a:cs typeface="+mn-lt"/>
              </a:rPr>
              <a:t>Package Creation</a:t>
            </a:r>
            <a:endParaRPr lang="en-US" sz="2500" b="1" i="1">
              <a:solidFill>
                <a:schemeClr val="accent5"/>
              </a:solidFill>
            </a:endParaRPr>
          </a:p>
        </p:txBody>
      </p:sp>
      <p:sp>
        <p:nvSpPr>
          <p:cNvPr id="4" name="TextBox 3">
            <a:extLst>
              <a:ext uri="{FF2B5EF4-FFF2-40B4-BE49-F238E27FC236}">
                <a16:creationId xmlns:a16="http://schemas.microsoft.com/office/drawing/2014/main" id="{13D7C071-1922-4BF2-4BC1-734ED849EAAC}"/>
              </a:ext>
            </a:extLst>
          </p:cNvPr>
          <p:cNvSpPr txBox="1"/>
          <p:nvPr/>
        </p:nvSpPr>
        <p:spPr>
          <a:xfrm>
            <a:off x="2907886" y="1715843"/>
            <a:ext cx="304628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00" b="1" i="1" kern="1200" dirty="0">
                <a:solidFill>
                  <a:schemeClr val="accent5"/>
                </a:solidFill>
                <a:latin typeface="+mn-lt"/>
                <a:ea typeface="+mn-lt"/>
                <a:cs typeface="+mn-lt"/>
              </a:rPr>
              <a:t>User  Quer</a:t>
            </a:r>
            <a:r>
              <a:rPr lang="en-US" sz="2500" b="1" i="1" dirty="0">
                <a:solidFill>
                  <a:schemeClr val="accent5"/>
                </a:solidFill>
                <a:ea typeface="+mn-lt"/>
                <a:cs typeface="+mn-lt"/>
              </a:rPr>
              <a:t>y answering facility</a:t>
            </a:r>
            <a:endParaRPr lang="en-US" sz="3600" b="1" i="1" dirty="0">
              <a:solidFill>
                <a:schemeClr val="accent5"/>
              </a:solidFill>
            </a:endParaRPr>
          </a:p>
        </p:txBody>
      </p:sp>
      <p:sp>
        <p:nvSpPr>
          <p:cNvPr id="5" name="TextBox 4">
            <a:extLst>
              <a:ext uri="{FF2B5EF4-FFF2-40B4-BE49-F238E27FC236}">
                <a16:creationId xmlns:a16="http://schemas.microsoft.com/office/drawing/2014/main" id="{AB22AAF3-B181-F556-75FF-EA45B91B68D6}"/>
              </a:ext>
            </a:extLst>
          </p:cNvPr>
          <p:cNvSpPr txBox="1"/>
          <p:nvPr/>
        </p:nvSpPr>
        <p:spPr>
          <a:xfrm>
            <a:off x="6013871" y="1886727"/>
            <a:ext cx="3253599"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20" b="1" i="1" kern="1200" dirty="0">
                <a:solidFill>
                  <a:schemeClr val="accent5"/>
                </a:solidFill>
                <a:latin typeface="+mn-lt"/>
                <a:ea typeface="+mn-lt"/>
                <a:cs typeface="+mn-lt"/>
              </a:rPr>
              <a:t>Manage pages</a:t>
            </a:r>
            <a:endParaRPr lang="en-US" sz="3600" b="1" i="1" dirty="0">
              <a:solidFill>
                <a:schemeClr val="accent5"/>
              </a:solidFill>
            </a:endParaRPr>
          </a:p>
        </p:txBody>
      </p:sp>
      <p:sp>
        <p:nvSpPr>
          <p:cNvPr id="6" name="TextBox 5">
            <a:extLst>
              <a:ext uri="{FF2B5EF4-FFF2-40B4-BE49-F238E27FC236}">
                <a16:creationId xmlns:a16="http://schemas.microsoft.com/office/drawing/2014/main" id="{FC00446F-BD08-BFE9-E846-49E29CF18DAC}"/>
              </a:ext>
            </a:extLst>
          </p:cNvPr>
          <p:cNvSpPr txBox="1"/>
          <p:nvPr/>
        </p:nvSpPr>
        <p:spPr>
          <a:xfrm>
            <a:off x="6093085" y="1165872"/>
            <a:ext cx="3284971"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320040">
              <a:spcAft>
                <a:spcPts val="600"/>
              </a:spcAft>
              <a:buFont typeface="Wingdings"/>
              <a:buChar char="Ø"/>
            </a:pPr>
            <a:r>
              <a:rPr lang="en-US" sz="2500" b="1" i="1" kern="1200" dirty="0">
                <a:solidFill>
                  <a:schemeClr val="accent5"/>
                </a:solidFill>
                <a:latin typeface="+mn-lt"/>
                <a:ea typeface="+mn-ea"/>
                <a:cs typeface="+mn-cs"/>
              </a:rPr>
              <a:t>Package Cancelation</a:t>
            </a:r>
            <a:endParaRPr lang="en-US" sz="2500" b="1" i="1" dirty="0">
              <a:solidFill>
                <a:schemeClr val="accent5"/>
              </a:solidFill>
            </a:endParaRPr>
          </a:p>
        </p:txBody>
      </p:sp>
      <p:sp>
        <p:nvSpPr>
          <p:cNvPr id="7" name="TextBox 6">
            <a:extLst>
              <a:ext uri="{FF2B5EF4-FFF2-40B4-BE49-F238E27FC236}">
                <a16:creationId xmlns:a16="http://schemas.microsoft.com/office/drawing/2014/main" id="{DE1CE1D3-77E7-D2DF-9A73-57E7D984EF36}"/>
              </a:ext>
            </a:extLst>
          </p:cNvPr>
          <p:cNvSpPr txBox="1"/>
          <p:nvPr/>
        </p:nvSpPr>
        <p:spPr>
          <a:xfrm>
            <a:off x="2967125" y="2536503"/>
            <a:ext cx="2881359"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20" b="1" i="1" kern="1200" dirty="0">
                <a:solidFill>
                  <a:schemeClr val="accent5"/>
                </a:solidFill>
                <a:latin typeface="+mn-lt"/>
                <a:ea typeface="+mn-lt"/>
                <a:cs typeface="+mn-lt"/>
              </a:rPr>
              <a:t>User Management</a:t>
            </a:r>
            <a:endParaRPr lang="en-US" sz="3600" dirty="0">
              <a:solidFill>
                <a:schemeClr val="accent5"/>
              </a:solidFill>
            </a:endParaRPr>
          </a:p>
        </p:txBody>
      </p:sp>
      <p:sp>
        <p:nvSpPr>
          <p:cNvPr id="8" name="TextBox 7">
            <a:extLst>
              <a:ext uri="{FF2B5EF4-FFF2-40B4-BE49-F238E27FC236}">
                <a16:creationId xmlns:a16="http://schemas.microsoft.com/office/drawing/2014/main" id="{C43A0220-B61B-1269-60CE-8442294DAF74}"/>
              </a:ext>
            </a:extLst>
          </p:cNvPr>
          <p:cNvSpPr txBox="1"/>
          <p:nvPr/>
        </p:nvSpPr>
        <p:spPr>
          <a:xfrm>
            <a:off x="2969748" y="3161902"/>
            <a:ext cx="2195072"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20" b="1" i="1" kern="1200">
                <a:solidFill>
                  <a:schemeClr val="accent5"/>
                </a:solidFill>
                <a:latin typeface="+mn-lt"/>
                <a:ea typeface="+mn-lt"/>
                <a:cs typeface="+mn-lt"/>
              </a:rPr>
              <a:t>Booking</a:t>
            </a:r>
            <a:endParaRPr lang="en-US" sz="3600" b="1" i="1">
              <a:solidFill>
                <a:schemeClr val="accent5"/>
              </a:solidFill>
            </a:endParaRPr>
          </a:p>
        </p:txBody>
      </p:sp>
      <p:sp>
        <p:nvSpPr>
          <p:cNvPr id="9" name="TextBox 8">
            <a:extLst>
              <a:ext uri="{FF2B5EF4-FFF2-40B4-BE49-F238E27FC236}">
                <a16:creationId xmlns:a16="http://schemas.microsoft.com/office/drawing/2014/main" id="{740CF3CB-9F86-B081-B3C0-03A24841E158}"/>
              </a:ext>
            </a:extLst>
          </p:cNvPr>
          <p:cNvSpPr txBox="1"/>
          <p:nvPr/>
        </p:nvSpPr>
        <p:spPr>
          <a:xfrm>
            <a:off x="6008027" y="2589262"/>
            <a:ext cx="3801438"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20" b="1" i="1" kern="1200">
                <a:solidFill>
                  <a:schemeClr val="accent5"/>
                </a:solidFill>
                <a:latin typeface="+mn-lt"/>
                <a:ea typeface="+mn-ea"/>
                <a:cs typeface="+mn-cs"/>
              </a:rPr>
              <a:t>Mangement of booking</a:t>
            </a:r>
            <a:endParaRPr lang="en-US" sz="3600" b="1" i="1">
              <a:solidFill>
                <a:schemeClr val="accent5"/>
              </a:solidFill>
            </a:endParaRPr>
          </a:p>
        </p:txBody>
      </p:sp>
      <p:sp>
        <p:nvSpPr>
          <p:cNvPr id="11" name="TextBox 10">
            <a:extLst>
              <a:ext uri="{FF2B5EF4-FFF2-40B4-BE49-F238E27FC236}">
                <a16:creationId xmlns:a16="http://schemas.microsoft.com/office/drawing/2014/main" id="{C4761A01-9410-A54E-16CC-430265D06DAE}"/>
              </a:ext>
            </a:extLst>
          </p:cNvPr>
          <p:cNvSpPr txBox="1"/>
          <p:nvPr/>
        </p:nvSpPr>
        <p:spPr>
          <a:xfrm>
            <a:off x="6026885" y="3295652"/>
            <a:ext cx="3372230"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defTabSz="320040">
              <a:spcAft>
                <a:spcPts val="600"/>
              </a:spcAft>
              <a:buFont typeface="Wingdings"/>
              <a:buChar char="Ø"/>
            </a:pPr>
            <a:r>
              <a:rPr lang="en-US" sz="2520" b="1" kern="1200">
                <a:solidFill>
                  <a:schemeClr val="accent5"/>
                </a:solidFill>
                <a:latin typeface="+mn-lt"/>
                <a:ea typeface="+mn-ea"/>
                <a:cs typeface="+mn-cs"/>
              </a:rPr>
              <a:t>Review and Rating</a:t>
            </a:r>
            <a:endParaRPr lang="en-US" sz="3600" b="1">
              <a:solidFill>
                <a:schemeClr val="accent5"/>
              </a:solidFill>
            </a:endParaRPr>
          </a:p>
        </p:txBody>
      </p:sp>
    </p:spTree>
    <p:extLst>
      <p:ext uri="{BB962C8B-B14F-4D97-AF65-F5344CB8AC3E}">
        <p14:creationId xmlns:p14="http://schemas.microsoft.com/office/powerpoint/2010/main" val="3485812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A0A9431-2A3C-49F3-B6F6-720209A22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1" name="Picture 2">
            <a:extLst>
              <a:ext uri="{FF2B5EF4-FFF2-40B4-BE49-F238E27FC236}">
                <a16:creationId xmlns:a16="http://schemas.microsoft.com/office/drawing/2014/main" id="{A85921EA-3A0D-43BC-8CB2-166ABD8BCC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62" name="Group 61">
            <a:extLst>
              <a:ext uri="{FF2B5EF4-FFF2-40B4-BE49-F238E27FC236}">
                <a16:creationId xmlns:a16="http://schemas.microsoft.com/office/drawing/2014/main" id="{BC3AB4E7-FF55-4CA6-B4C7-4E0E25F283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8E19F2B2-052E-42E1-92F1-452D58D525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7" name="Freeform 6">
              <a:extLst>
                <a:ext uri="{FF2B5EF4-FFF2-40B4-BE49-F238E27FC236}">
                  <a16:creationId xmlns:a16="http://schemas.microsoft.com/office/drawing/2014/main" id="{0CD59E4B-B4D7-4454-851A-2EF95FAA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7">
              <a:extLst>
                <a:ext uri="{FF2B5EF4-FFF2-40B4-BE49-F238E27FC236}">
                  <a16:creationId xmlns:a16="http://schemas.microsoft.com/office/drawing/2014/main" id="{651F93B7-9C2C-4712-862E-1FEA73B0F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8">
              <a:extLst>
                <a:ext uri="{FF2B5EF4-FFF2-40B4-BE49-F238E27FC236}">
                  <a16:creationId xmlns:a16="http://schemas.microsoft.com/office/drawing/2014/main" id="{1F336EB0-99F1-46D0-95A4-864EF85FF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9">
              <a:extLst>
                <a:ext uri="{FF2B5EF4-FFF2-40B4-BE49-F238E27FC236}">
                  <a16:creationId xmlns:a16="http://schemas.microsoft.com/office/drawing/2014/main" id="{14BF28E7-6AD9-4869-A526-0153EE78CA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0">
              <a:extLst>
                <a:ext uri="{FF2B5EF4-FFF2-40B4-BE49-F238E27FC236}">
                  <a16:creationId xmlns:a16="http://schemas.microsoft.com/office/drawing/2014/main" id="{D43F9047-D784-4EE9-9C73-5716D07C9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1">
              <a:extLst>
                <a:ext uri="{FF2B5EF4-FFF2-40B4-BE49-F238E27FC236}">
                  <a16:creationId xmlns:a16="http://schemas.microsoft.com/office/drawing/2014/main" id="{1569AAB0-021C-4FCD-8C93-5029994F6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2">
              <a:extLst>
                <a:ext uri="{FF2B5EF4-FFF2-40B4-BE49-F238E27FC236}">
                  <a16:creationId xmlns:a16="http://schemas.microsoft.com/office/drawing/2014/main" id="{101BBC97-FDFD-4022-984F-75162F7D7D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3">
              <a:extLst>
                <a:ext uri="{FF2B5EF4-FFF2-40B4-BE49-F238E27FC236}">
                  <a16:creationId xmlns:a16="http://schemas.microsoft.com/office/drawing/2014/main" id="{F5CA96A6-85D5-4527-ACD9-E7566BC6AF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4">
              <a:extLst>
                <a:ext uri="{FF2B5EF4-FFF2-40B4-BE49-F238E27FC236}">
                  <a16:creationId xmlns:a16="http://schemas.microsoft.com/office/drawing/2014/main" id="{6E4BDB9D-AB41-4CE3-A5CE-882AD1D420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5">
              <a:extLst>
                <a:ext uri="{FF2B5EF4-FFF2-40B4-BE49-F238E27FC236}">
                  <a16:creationId xmlns:a16="http://schemas.microsoft.com/office/drawing/2014/main" id="{CCD85932-8245-46BE-A5E1-7A5346D05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Line 16">
              <a:extLst>
                <a:ext uri="{FF2B5EF4-FFF2-40B4-BE49-F238E27FC236}">
                  <a16:creationId xmlns:a16="http://schemas.microsoft.com/office/drawing/2014/main" id="{F02BA4F4-3851-4972-85AE-1BC617D8138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8" name="Freeform 17">
              <a:extLst>
                <a:ext uri="{FF2B5EF4-FFF2-40B4-BE49-F238E27FC236}">
                  <a16:creationId xmlns:a16="http://schemas.microsoft.com/office/drawing/2014/main" id="{C40EAB8E-F0CC-4F0A-A0DF-4FC56A83E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8">
              <a:extLst>
                <a:ext uri="{FF2B5EF4-FFF2-40B4-BE49-F238E27FC236}">
                  <a16:creationId xmlns:a16="http://schemas.microsoft.com/office/drawing/2014/main" id="{4812FAD9-F428-48E3-8349-EFBBA460E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9">
              <a:extLst>
                <a:ext uri="{FF2B5EF4-FFF2-40B4-BE49-F238E27FC236}">
                  <a16:creationId xmlns:a16="http://schemas.microsoft.com/office/drawing/2014/main" id="{176DA8C8-14AA-423D-A1D4-1A4842B10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0">
              <a:extLst>
                <a:ext uri="{FF2B5EF4-FFF2-40B4-BE49-F238E27FC236}">
                  <a16:creationId xmlns:a16="http://schemas.microsoft.com/office/drawing/2014/main" id="{CA97088D-B3D7-4F8B-8B91-223AF025CD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Rectangle 21">
              <a:extLst>
                <a:ext uri="{FF2B5EF4-FFF2-40B4-BE49-F238E27FC236}">
                  <a16:creationId xmlns:a16="http://schemas.microsoft.com/office/drawing/2014/main" id="{54DD1546-D2E2-49C1-815B-752B18D4D61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3" name="Freeform 22">
              <a:extLst>
                <a:ext uri="{FF2B5EF4-FFF2-40B4-BE49-F238E27FC236}">
                  <a16:creationId xmlns:a16="http://schemas.microsoft.com/office/drawing/2014/main" id="{1A6141C7-9F66-449A-B13E-0E013A7EC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3">
              <a:extLst>
                <a:ext uri="{FF2B5EF4-FFF2-40B4-BE49-F238E27FC236}">
                  <a16:creationId xmlns:a16="http://schemas.microsoft.com/office/drawing/2014/main" id="{203A04E0-35CB-4926-9C9B-1EE5716041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4">
              <a:extLst>
                <a:ext uri="{FF2B5EF4-FFF2-40B4-BE49-F238E27FC236}">
                  <a16:creationId xmlns:a16="http://schemas.microsoft.com/office/drawing/2014/main" id="{02915CD8-F740-457D-849A-CD5381AF1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5">
              <a:extLst>
                <a:ext uri="{FF2B5EF4-FFF2-40B4-BE49-F238E27FC236}">
                  <a16:creationId xmlns:a16="http://schemas.microsoft.com/office/drawing/2014/main" id="{09B91BDA-2064-4EF0-82A8-7142D969D9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6">
              <a:extLst>
                <a:ext uri="{FF2B5EF4-FFF2-40B4-BE49-F238E27FC236}">
                  <a16:creationId xmlns:a16="http://schemas.microsoft.com/office/drawing/2014/main" id="{73FDDF3E-F2CB-43EF-9145-5924C7B11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7">
              <a:extLst>
                <a:ext uri="{FF2B5EF4-FFF2-40B4-BE49-F238E27FC236}">
                  <a16:creationId xmlns:a16="http://schemas.microsoft.com/office/drawing/2014/main" id="{5F962AA3-5CCE-425D-993A-22BD458E7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8">
              <a:extLst>
                <a:ext uri="{FF2B5EF4-FFF2-40B4-BE49-F238E27FC236}">
                  <a16:creationId xmlns:a16="http://schemas.microsoft.com/office/drawing/2014/main" id="{16D05019-D39C-42E4-96F7-0771B26CB0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9">
              <a:extLst>
                <a:ext uri="{FF2B5EF4-FFF2-40B4-BE49-F238E27FC236}">
                  <a16:creationId xmlns:a16="http://schemas.microsoft.com/office/drawing/2014/main" id="{A5D4D99E-50F5-4CE9-93FA-670BA363D3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0">
              <a:extLst>
                <a:ext uri="{FF2B5EF4-FFF2-40B4-BE49-F238E27FC236}">
                  <a16:creationId xmlns:a16="http://schemas.microsoft.com/office/drawing/2014/main" id="{9FB0AEBB-E344-4B87-9A59-032F0B4E1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1">
              <a:extLst>
                <a:ext uri="{FF2B5EF4-FFF2-40B4-BE49-F238E27FC236}">
                  <a16:creationId xmlns:a16="http://schemas.microsoft.com/office/drawing/2014/main" id="{5FB8F7A1-CF5E-4BFF-9A1E-B71C037243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66A4148-4BBC-5384-AD12-6BE8CB1F5DAE}"/>
              </a:ext>
            </a:extLst>
          </p:cNvPr>
          <p:cNvSpPr>
            <a:spLocks noGrp="1"/>
          </p:cNvSpPr>
          <p:nvPr>
            <p:ph type="title"/>
          </p:nvPr>
        </p:nvSpPr>
        <p:spPr>
          <a:xfrm>
            <a:off x="915874" y="4576651"/>
            <a:ext cx="10360253" cy="1297098"/>
          </a:xfrm>
        </p:spPr>
        <p:txBody>
          <a:bodyPr>
            <a:normAutofit/>
          </a:bodyPr>
          <a:lstStyle/>
          <a:p>
            <a:pPr algn="ctr"/>
            <a:r>
              <a:rPr lang="en-US" sz="4000" b="1" i="1">
                <a:solidFill>
                  <a:srgbClr val="FFFFFF"/>
                </a:solidFill>
              </a:rPr>
              <a:t>Tools and techniques</a:t>
            </a:r>
          </a:p>
        </p:txBody>
      </p:sp>
      <p:grpSp>
        <p:nvGrpSpPr>
          <p:cNvPr id="63" name="Group 62">
            <a:extLst>
              <a:ext uri="{FF2B5EF4-FFF2-40B4-BE49-F238E27FC236}">
                <a16:creationId xmlns:a16="http://schemas.microsoft.com/office/drawing/2014/main" id="{80D8DF97-0106-4A43-B42C-B28CB9657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5" name="Freeform 32">
              <a:extLst>
                <a:ext uri="{FF2B5EF4-FFF2-40B4-BE49-F238E27FC236}">
                  <a16:creationId xmlns:a16="http://schemas.microsoft.com/office/drawing/2014/main" id="{F503B456-FD8B-4CD9-8E8C-691962652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3">
              <a:extLst>
                <a:ext uri="{FF2B5EF4-FFF2-40B4-BE49-F238E27FC236}">
                  <a16:creationId xmlns:a16="http://schemas.microsoft.com/office/drawing/2014/main" id="{38BB01B1-37C4-42A0-AC9B-E0F0A1E085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4">
              <a:extLst>
                <a:ext uri="{FF2B5EF4-FFF2-40B4-BE49-F238E27FC236}">
                  <a16:creationId xmlns:a16="http://schemas.microsoft.com/office/drawing/2014/main" id="{501AEC8E-C461-48EC-AE38-1334589F0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14A6E6C3-198B-4ED4-9771-77E83D9B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6">
              <a:extLst>
                <a:ext uri="{FF2B5EF4-FFF2-40B4-BE49-F238E27FC236}">
                  <a16:creationId xmlns:a16="http://schemas.microsoft.com/office/drawing/2014/main" id="{497B9426-CA99-4B93-AEC5-C0CFE00D4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37">
              <a:extLst>
                <a:ext uri="{FF2B5EF4-FFF2-40B4-BE49-F238E27FC236}">
                  <a16:creationId xmlns:a16="http://schemas.microsoft.com/office/drawing/2014/main" id="{F7523F0A-09DF-42BD-8066-F4E2F285D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8">
              <a:extLst>
                <a:ext uri="{FF2B5EF4-FFF2-40B4-BE49-F238E27FC236}">
                  <a16:creationId xmlns:a16="http://schemas.microsoft.com/office/drawing/2014/main" id="{54F61401-F00B-4061-9B91-B8E3EC95FB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9">
              <a:extLst>
                <a:ext uri="{FF2B5EF4-FFF2-40B4-BE49-F238E27FC236}">
                  <a16:creationId xmlns:a16="http://schemas.microsoft.com/office/drawing/2014/main" id="{4DDCC2DA-4B8C-4A37-A61C-F608D1CA3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40">
              <a:extLst>
                <a:ext uri="{FF2B5EF4-FFF2-40B4-BE49-F238E27FC236}">
                  <a16:creationId xmlns:a16="http://schemas.microsoft.com/office/drawing/2014/main" id="{78E4F178-4DD6-4406-8C16-AC8E6BFA84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Rectangle 41">
              <a:extLst>
                <a:ext uri="{FF2B5EF4-FFF2-40B4-BE49-F238E27FC236}">
                  <a16:creationId xmlns:a16="http://schemas.microsoft.com/office/drawing/2014/main" id="{F35196FC-9A3B-4E94-8132-CDB3576E009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useBgFill="1">
        <p:nvSpPr>
          <p:cNvPr id="64" name="Round Diagonal Corner Rectangle 6">
            <a:extLst>
              <a:ext uri="{FF2B5EF4-FFF2-40B4-BE49-F238E27FC236}">
                <a16:creationId xmlns:a16="http://schemas.microsoft.com/office/drawing/2014/main" id="{C0170EB2-D797-4D4E-9C08-A165F6A14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005"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865353-E02E-6B86-8D2B-A46AE78BD921}"/>
              </a:ext>
            </a:extLst>
          </p:cNvPr>
          <p:cNvSpPr>
            <a:spLocks noGrp="1"/>
          </p:cNvSpPr>
          <p:nvPr>
            <p:ph idx="1"/>
          </p:nvPr>
        </p:nvSpPr>
        <p:spPr>
          <a:xfrm>
            <a:off x="2628988" y="1093788"/>
            <a:ext cx="3446286" cy="1555912"/>
          </a:xfrm>
        </p:spPr>
        <p:txBody>
          <a:bodyPr vert="horz" lIns="91440" tIns="45720" rIns="91440" bIns="45720" rtlCol="0" anchor="t">
            <a:normAutofit fontScale="62500" lnSpcReduction="20000"/>
          </a:bodyPr>
          <a:lstStyle/>
          <a:p>
            <a:pPr marL="0" indent="0" defTabSz="649224">
              <a:lnSpc>
                <a:spcPct val="110000"/>
              </a:lnSpc>
              <a:spcBef>
                <a:spcPts val="710"/>
              </a:spcBef>
              <a:buNone/>
            </a:pPr>
            <a:r>
              <a:rPr lang="en-US" sz="2800" b="1" i="1" kern="1200">
                <a:solidFill>
                  <a:srgbClr val="FF0000"/>
                </a:solidFill>
                <a:latin typeface="+mn-lt"/>
                <a:ea typeface="+mn-ea"/>
                <a:cs typeface="+mn-cs"/>
              </a:rPr>
              <a:t>Programming languages</a:t>
            </a:r>
          </a:p>
          <a:p>
            <a:pPr marL="243205" indent="-243205" defTabSz="649224">
              <a:lnSpc>
                <a:spcPct val="110000"/>
              </a:lnSpc>
              <a:spcBef>
                <a:spcPts val="710"/>
              </a:spcBef>
              <a:buFont typeface="Wingdings" panose="020B0604020202020204" pitchFamily="34" charset="0"/>
              <a:buChar char="ü"/>
            </a:pPr>
            <a:r>
              <a:rPr lang="en-US" sz="1600" b="1" i="1" kern="1200">
                <a:latin typeface="+mn-lt"/>
                <a:ea typeface="+mn-lt"/>
                <a:cs typeface="+mn-lt"/>
              </a:rPr>
              <a:t>HTML5</a:t>
            </a:r>
            <a:r>
              <a:rPr lang="en-US" sz="1600" b="1" i="1">
                <a:ea typeface="+mn-lt"/>
                <a:cs typeface="+mn-lt"/>
              </a:rPr>
              <a:t> </a:t>
            </a:r>
            <a:endParaRPr lang="en-US" sz="1600" b="1" i="1" kern="1200">
              <a:latin typeface="+mn-lt"/>
              <a:ea typeface="+mn-lt"/>
              <a:cs typeface="+mn-lt"/>
            </a:endParaRPr>
          </a:p>
          <a:p>
            <a:pPr marL="243205" indent="-243205" defTabSz="649224">
              <a:lnSpc>
                <a:spcPct val="110000"/>
              </a:lnSpc>
              <a:spcBef>
                <a:spcPts val="710"/>
              </a:spcBef>
              <a:buFont typeface="Wingdings" panose="020B0604020202020204" pitchFamily="34" charset="0"/>
              <a:buChar char="ü"/>
            </a:pPr>
            <a:r>
              <a:rPr lang="en-US" sz="1600" b="1" i="1" kern="1200">
                <a:latin typeface="+mn-lt"/>
                <a:ea typeface="+mn-lt"/>
                <a:cs typeface="+mn-lt"/>
              </a:rPr>
              <a:t>CSS3 </a:t>
            </a:r>
          </a:p>
          <a:p>
            <a:pPr marL="243205" indent="-243205" defTabSz="649224">
              <a:lnSpc>
                <a:spcPct val="110000"/>
              </a:lnSpc>
              <a:spcBef>
                <a:spcPts val="710"/>
              </a:spcBef>
              <a:buFont typeface="Wingdings" panose="020B0604020202020204" pitchFamily="34" charset="0"/>
              <a:buChar char="ü"/>
            </a:pPr>
            <a:r>
              <a:rPr lang="en-US" sz="1600" b="1" i="1" kern="1200">
                <a:latin typeface="+mn-lt"/>
                <a:ea typeface="+mn-lt"/>
                <a:cs typeface="+mn-lt"/>
              </a:rPr>
              <a:t>Bootstrap</a:t>
            </a:r>
          </a:p>
          <a:p>
            <a:pPr marL="243205" indent="-243205" defTabSz="649224">
              <a:lnSpc>
                <a:spcPct val="110000"/>
              </a:lnSpc>
              <a:spcBef>
                <a:spcPts val="710"/>
              </a:spcBef>
              <a:buFont typeface="Wingdings" panose="020B0604020202020204" pitchFamily="34" charset="0"/>
              <a:buChar char="ü"/>
            </a:pPr>
            <a:r>
              <a:rPr lang="en-US" sz="1600" b="1" i="1" kern="1200">
                <a:latin typeface="+mn-lt"/>
                <a:ea typeface="+mn-lt"/>
                <a:cs typeface="+mn-lt"/>
              </a:rPr>
              <a:t> JavaScript</a:t>
            </a:r>
          </a:p>
          <a:p>
            <a:pPr marL="243205" indent="-243205" defTabSz="649224">
              <a:lnSpc>
                <a:spcPct val="110000"/>
              </a:lnSpc>
              <a:spcBef>
                <a:spcPts val="710"/>
              </a:spcBef>
              <a:buFont typeface="Wingdings" panose="020B0604020202020204" pitchFamily="34" charset="0"/>
              <a:buChar char="ü"/>
            </a:pPr>
            <a:r>
              <a:rPr lang="en-US" sz="1600" b="1" i="1" kern="1200">
                <a:latin typeface="+mn-lt"/>
                <a:ea typeface="+mn-lt"/>
                <a:cs typeface="+mn-lt"/>
              </a:rPr>
              <a:t> PHP</a:t>
            </a:r>
            <a:endParaRPr lang="en-US" sz="1600" b="1" i="1" kern="1200">
              <a:latin typeface="+mn-lt"/>
            </a:endParaRPr>
          </a:p>
          <a:p>
            <a:pPr marL="0" indent="0">
              <a:lnSpc>
                <a:spcPct val="110000"/>
              </a:lnSpc>
              <a:buNone/>
            </a:pPr>
            <a:endParaRPr lang="en-US" sz="1000"/>
          </a:p>
        </p:txBody>
      </p:sp>
      <p:sp>
        <p:nvSpPr>
          <p:cNvPr id="4" name="TextBox 3">
            <a:extLst>
              <a:ext uri="{FF2B5EF4-FFF2-40B4-BE49-F238E27FC236}">
                <a16:creationId xmlns:a16="http://schemas.microsoft.com/office/drawing/2014/main" id="{10CD8EA4-DFD2-7692-524A-650AE8D1F78A}"/>
              </a:ext>
            </a:extLst>
          </p:cNvPr>
          <p:cNvSpPr txBox="1"/>
          <p:nvPr/>
        </p:nvSpPr>
        <p:spPr>
          <a:xfrm>
            <a:off x="7262086" y="1312512"/>
            <a:ext cx="3033236" cy="1715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24612">
              <a:spcAft>
                <a:spcPts val="600"/>
              </a:spcAft>
            </a:pPr>
            <a:r>
              <a:rPr lang="en-US" b="1" i="1" kern="1200">
                <a:solidFill>
                  <a:srgbClr val="FF0000"/>
                </a:solidFill>
                <a:latin typeface="+mn-lt"/>
                <a:ea typeface="+mn-lt"/>
                <a:cs typeface="+mn-lt"/>
              </a:rPr>
              <a:t>Operating environment</a:t>
            </a:r>
          </a:p>
          <a:p>
            <a:pPr marL="202565" indent="-202565" defTabSz="324612">
              <a:spcAft>
                <a:spcPts val="600"/>
              </a:spcAft>
              <a:buFont typeface="Wingdings"/>
              <a:buChar char="ü"/>
            </a:pPr>
            <a:r>
              <a:rPr lang="en-US" sz="1250" b="1" i="1" kern="1200">
                <a:latin typeface="+mn-lt"/>
                <a:ea typeface="+mn-lt"/>
                <a:cs typeface="+mn-lt"/>
              </a:rPr>
              <a:t>Microsoft Windows 7 to above </a:t>
            </a:r>
            <a:endParaRPr lang="en-US" sz="1250" b="1" i="1" kern="1200">
              <a:latin typeface="+mn-lt"/>
            </a:endParaRPr>
          </a:p>
          <a:p>
            <a:pPr marL="202565" indent="-202565" defTabSz="324612">
              <a:spcAft>
                <a:spcPts val="600"/>
              </a:spcAft>
              <a:buFont typeface="Wingdings"/>
              <a:buChar char="ü"/>
            </a:pPr>
            <a:r>
              <a:rPr lang="en-US" sz="1250" b="1" i="1" kern="1200">
                <a:latin typeface="+mn-lt"/>
                <a:ea typeface="+mn-lt"/>
                <a:cs typeface="+mn-lt"/>
              </a:rPr>
              <a:t>Visual Studio </a:t>
            </a:r>
          </a:p>
          <a:p>
            <a:pPr marL="202565" indent="-202565" defTabSz="324612">
              <a:spcAft>
                <a:spcPts val="600"/>
              </a:spcAft>
              <a:buFont typeface="Wingdings"/>
              <a:buChar char="ü"/>
            </a:pPr>
            <a:r>
              <a:rPr lang="en-US" sz="1250" b="1" i="1" kern="1200">
                <a:latin typeface="+mn-lt"/>
                <a:ea typeface="+mn-lt"/>
                <a:cs typeface="+mn-lt"/>
              </a:rPr>
              <a:t>XAMPP </a:t>
            </a:r>
          </a:p>
          <a:p>
            <a:pPr marL="202565" indent="-202565" defTabSz="324612">
              <a:spcAft>
                <a:spcPts val="600"/>
              </a:spcAft>
              <a:buFont typeface="Wingdings"/>
              <a:buChar char="ü"/>
            </a:pPr>
            <a:r>
              <a:rPr lang="en-US" sz="1250" b="1" i="1" kern="1200">
                <a:latin typeface="+mn-lt"/>
                <a:ea typeface="+mn-lt"/>
                <a:cs typeface="+mn-lt"/>
              </a:rPr>
              <a:t>localhost server</a:t>
            </a:r>
            <a:endParaRPr lang="en-US" sz="1250" b="1" i="1" kern="1200">
              <a:latin typeface="+mn-lt"/>
            </a:endParaRPr>
          </a:p>
          <a:p>
            <a:pPr marL="202565" indent="-202565" defTabSz="324612">
              <a:spcAft>
                <a:spcPts val="600"/>
              </a:spcAft>
              <a:buFont typeface="Wingdings"/>
              <a:buChar char="ü"/>
            </a:pPr>
            <a:r>
              <a:rPr lang="en-US" sz="1250" b="1" i="1" kern="1200">
                <a:latin typeface="+mn-lt"/>
                <a:ea typeface="+mn-ea"/>
                <a:cs typeface="+mn-cs"/>
              </a:rPr>
              <a:t>browser</a:t>
            </a:r>
            <a:endParaRPr lang="en-US" sz="1250" b="1" i="1"/>
          </a:p>
        </p:txBody>
      </p:sp>
      <p:sp>
        <p:nvSpPr>
          <p:cNvPr id="5" name="TextBox 4">
            <a:extLst>
              <a:ext uri="{FF2B5EF4-FFF2-40B4-BE49-F238E27FC236}">
                <a16:creationId xmlns:a16="http://schemas.microsoft.com/office/drawing/2014/main" id="{B559AB40-2FA3-B0FB-3F65-3A07B5260B6E}"/>
              </a:ext>
            </a:extLst>
          </p:cNvPr>
          <p:cNvSpPr txBox="1"/>
          <p:nvPr/>
        </p:nvSpPr>
        <p:spPr>
          <a:xfrm>
            <a:off x="5093674" y="3179755"/>
            <a:ext cx="1951571" cy="7925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24612">
              <a:spcAft>
                <a:spcPts val="600"/>
              </a:spcAft>
            </a:pPr>
            <a:r>
              <a:rPr lang="en-US" sz="2800" b="1" i="1" kern="1200">
                <a:solidFill>
                  <a:srgbClr val="FF0000"/>
                </a:solidFill>
                <a:latin typeface="+mn-lt"/>
                <a:ea typeface="+mn-ea"/>
                <a:cs typeface="+mn-cs"/>
              </a:rPr>
              <a:t>Database </a:t>
            </a:r>
          </a:p>
          <a:p>
            <a:pPr marL="202565" indent="-202565" defTabSz="324612">
              <a:spcAft>
                <a:spcPts val="600"/>
              </a:spcAft>
              <a:buFont typeface="Wingdings"/>
              <a:buChar char="ü"/>
            </a:pPr>
            <a:r>
              <a:rPr lang="en-US" sz="1250" b="1" i="1"/>
              <a:t>MySQL</a:t>
            </a:r>
            <a:endParaRPr lang="en-US" b="1" i="1" err="1"/>
          </a:p>
        </p:txBody>
      </p:sp>
    </p:spTree>
    <p:extLst>
      <p:ext uri="{BB962C8B-B14F-4D97-AF65-F5344CB8AC3E}">
        <p14:creationId xmlns:p14="http://schemas.microsoft.com/office/powerpoint/2010/main" val="330541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921F-0DBF-3E9A-3B7F-FEBCFDC366F5}"/>
              </a:ext>
            </a:extLst>
          </p:cNvPr>
          <p:cNvSpPr>
            <a:spLocks noGrp="1"/>
          </p:cNvSpPr>
          <p:nvPr>
            <p:ph type="title"/>
          </p:nvPr>
        </p:nvSpPr>
        <p:spPr/>
        <p:txBody>
          <a:bodyPr>
            <a:normAutofit/>
          </a:bodyPr>
          <a:lstStyle/>
          <a:p>
            <a:r>
              <a:rPr lang="en-US" sz="4400" b="1" i="1">
                <a:solidFill>
                  <a:srgbClr val="FF0000"/>
                </a:solidFill>
              </a:rPr>
              <a:t>conclusion</a:t>
            </a:r>
          </a:p>
        </p:txBody>
      </p:sp>
      <p:sp>
        <p:nvSpPr>
          <p:cNvPr id="3" name="Content Placeholder 2">
            <a:extLst>
              <a:ext uri="{FF2B5EF4-FFF2-40B4-BE49-F238E27FC236}">
                <a16:creationId xmlns:a16="http://schemas.microsoft.com/office/drawing/2014/main" id="{C98C4F60-0989-D5CF-3B2E-64D4B03A8852}"/>
              </a:ext>
            </a:extLst>
          </p:cNvPr>
          <p:cNvSpPr>
            <a:spLocks noGrp="1"/>
          </p:cNvSpPr>
          <p:nvPr>
            <p:ph idx="1"/>
          </p:nvPr>
        </p:nvSpPr>
        <p:spPr/>
        <p:txBody>
          <a:bodyPr vert="horz" lIns="91440" tIns="45720" rIns="91440" bIns="45720" rtlCol="0" anchor="t">
            <a:noAutofit/>
          </a:bodyPr>
          <a:lstStyle/>
          <a:p>
            <a:pPr marL="0" indent="0">
              <a:buNone/>
            </a:pPr>
            <a:r>
              <a:rPr lang="en-US" b="1">
                <a:ea typeface="+mn-lt"/>
                <a:cs typeface="+mn-lt"/>
              </a:rPr>
              <a:t>The developed website is nearly meeting completely with the proposed idea. If there is any error then it will be corrected timely. The duration of development was 6 months. The Agile methodology is used for development of website. The Black box testing is performed for checking functionalities of website. We will also develop Application for this website. The ease in finding hostels save time of students</a:t>
            </a:r>
            <a:endParaRPr lang="en-US" b="1"/>
          </a:p>
        </p:txBody>
      </p:sp>
    </p:spTree>
    <p:extLst>
      <p:ext uri="{BB962C8B-B14F-4D97-AF65-F5344CB8AC3E}">
        <p14:creationId xmlns:p14="http://schemas.microsoft.com/office/powerpoint/2010/main" val="1580713648"/>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FD09ACE-D038-2ADA-88C3-C24F9AB7F743}"/>
              </a:ext>
            </a:extLst>
          </p:cNvPr>
          <p:cNvSpPr>
            <a:spLocks noGrp="1"/>
          </p:cNvSpPr>
          <p:nvPr>
            <p:ph type="title"/>
          </p:nvPr>
        </p:nvSpPr>
        <p:spPr>
          <a:xfrm>
            <a:off x="1141413" y="1082673"/>
            <a:ext cx="2869416" cy="4708528"/>
          </a:xfrm>
        </p:spPr>
        <p:txBody>
          <a:bodyPr>
            <a:normAutofit/>
          </a:bodyPr>
          <a:lstStyle/>
          <a:p>
            <a:pPr algn="r"/>
            <a:r>
              <a:rPr lang="en-US" sz="4000" b="1" i="1">
                <a:solidFill>
                  <a:srgbClr val="FF0000"/>
                </a:solidFill>
              </a:rPr>
              <a:t>Future work</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FB75E6-7905-47FC-7F70-8D03F766EE88}"/>
              </a:ext>
            </a:extLst>
          </p:cNvPr>
          <p:cNvSpPr>
            <a:spLocks noGrp="1"/>
          </p:cNvSpPr>
          <p:nvPr>
            <p:ph idx="1"/>
          </p:nvPr>
        </p:nvSpPr>
        <p:spPr>
          <a:xfrm>
            <a:off x="5297763" y="1082673"/>
            <a:ext cx="5751237" cy="4708528"/>
          </a:xfrm>
        </p:spPr>
        <p:txBody>
          <a:bodyPr vert="horz" lIns="91440" tIns="45720" rIns="91440" bIns="45720" rtlCol="0" anchor="ctr">
            <a:normAutofit/>
          </a:bodyPr>
          <a:lstStyle/>
          <a:p>
            <a:pPr marL="0" indent="0">
              <a:buNone/>
            </a:pPr>
            <a:r>
              <a:rPr lang="en-US" sz="1800" b="1">
                <a:ea typeface="+mn-lt"/>
                <a:cs typeface="+mn-lt"/>
              </a:rPr>
              <a:t>This project is developed as a master project and still gives a lot of space for its expansion if it is developed as commercial products. There are some features discussed below that can be included in the future application. In the future, the user will save the record. Users can collect their favorite services to others on social networking platforms: Users can forward online questions for the favorite services on the Web App. Providing personal recommendations to users by tracking their search history and liked services.</a:t>
            </a:r>
            <a:endParaRPr lang="en-US" sz="1800" b="1"/>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14984198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8" name="Rectangle 1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 name="Content Placeholder 9" descr="A cartoon character holding a sign&#10;&#10;Description automatically generated">
            <a:extLst>
              <a:ext uri="{FF2B5EF4-FFF2-40B4-BE49-F238E27FC236}">
                <a16:creationId xmlns:a16="http://schemas.microsoft.com/office/drawing/2014/main" id="{B307155C-3BE8-9E66-EC86-3EA2C7C83156}"/>
              </a:ext>
            </a:extLst>
          </p:cNvPr>
          <p:cNvPicPr>
            <a:picLocks noChangeAspect="1"/>
          </p:cNvPicPr>
          <p:nvPr/>
        </p:nvPicPr>
        <p:blipFill rotWithShape="1">
          <a:blip r:embed="rId4">
            <a:alphaModFix/>
          </a:blip>
          <a:srcRect t="9016" b="27226"/>
          <a:stretch/>
        </p:blipFill>
        <p:spPr>
          <a:xfrm>
            <a:off x="3611" y="10"/>
            <a:ext cx="12188389" cy="6857990"/>
          </a:xfrm>
          <a:prstGeom prst="rect">
            <a:avLst/>
          </a:prstGeom>
        </p:spPr>
      </p:pic>
      <p:grpSp>
        <p:nvGrpSpPr>
          <p:cNvPr id="21" name="Group 2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grpSp>
          <p:nvGrpSpPr>
            <p:cNvPr id="23" name="Group 2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4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4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4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4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4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4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4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grpSp>
          <p:nvGrpSpPr>
            <p:cNvPr id="25" name="Group 2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3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3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6" name="Group 2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spTree>
    <p:extLst>
      <p:ext uri="{BB962C8B-B14F-4D97-AF65-F5344CB8AC3E}">
        <p14:creationId xmlns:p14="http://schemas.microsoft.com/office/powerpoint/2010/main" val="1558887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of a company&#10;&#10;Description automatically generated">
            <a:extLst>
              <a:ext uri="{FF2B5EF4-FFF2-40B4-BE49-F238E27FC236}">
                <a16:creationId xmlns:a16="http://schemas.microsoft.com/office/drawing/2014/main" id="{B6C0DF1B-C38B-E9AC-84A0-32BF5918AD3D}"/>
              </a:ext>
            </a:extLst>
          </p:cNvPr>
          <p:cNvPicPr>
            <a:picLocks noChangeAspect="1"/>
          </p:cNvPicPr>
          <p:nvPr/>
        </p:nvPicPr>
        <p:blipFill>
          <a:blip r:embed="rId2"/>
          <a:stretch>
            <a:fillRect/>
          </a:stretch>
        </p:blipFill>
        <p:spPr>
          <a:xfrm>
            <a:off x="2117" y="-3175"/>
            <a:ext cx="1587500" cy="1208618"/>
          </a:xfrm>
          <a:prstGeom prst="rect">
            <a:avLst/>
          </a:prstGeom>
        </p:spPr>
      </p:pic>
      <p:sp>
        <p:nvSpPr>
          <p:cNvPr id="10" name="TextBox 9">
            <a:extLst>
              <a:ext uri="{FF2B5EF4-FFF2-40B4-BE49-F238E27FC236}">
                <a16:creationId xmlns:a16="http://schemas.microsoft.com/office/drawing/2014/main" id="{FFE7DACD-8FDB-7D52-F8D6-26718068817F}"/>
              </a:ext>
            </a:extLst>
          </p:cNvPr>
          <p:cNvSpPr txBox="1"/>
          <p:nvPr/>
        </p:nvSpPr>
        <p:spPr>
          <a:xfrm>
            <a:off x="1591733" y="185594"/>
            <a:ext cx="69595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a:solidFill>
                  <a:srgbClr val="FF0000"/>
                </a:solidFill>
              </a:rPr>
              <a:t>Government College University, Faisalabad</a:t>
            </a:r>
          </a:p>
          <a:p>
            <a:r>
              <a:rPr lang="en-US" sz="2800" i="1">
                <a:solidFill>
                  <a:srgbClr val="002060"/>
                </a:solidFill>
              </a:rPr>
              <a:t>Department Of Computer Science</a:t>
            </a:r>
          </a:p>
        </p:txBody>
      </p:sp>
      <p:pic>
        <p:nvPicPr>
          <p:cNvPr id="11" name="Picture 10" descr="A cartoon of a person using a computer&#10;&#10;Description automatically generated">
            <a:extLst>
              <a:ext uri="{FF2B5EF4-FFF2-40B4-BE49-F238E27FC236}">
                <a16:creationId xmlns:a16="http://schemas.microsoft.com/office/drawing/2014/main" id="{15C339BB-BEA3-3A46-47F4-3129F48EA561}"/>
              </a:ext>
            </a:extLst>
          </p:cNvPr>
          <p:cNvPicPr>
            <a:picLocks noChangeAspect="1"/>
          </p:cNvPicPr>
          <p:nvPr/>
        </p:nvPicPr>
        <p:blipFill>
          <a:blip r:embed="rId3"/>
          <a:stretch>
            <a:fillRect/>
          </a:stretch>
        </p:blipFill>
        <p:spPr>
          <a:xfrm>
            <a:off x="2462398" y="1973311"/>
            <a:ext cx="2352798" cy="20955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Picture 11" descr="A cartoon of a person using a computer&#10;&#10;Description automatically generated">
            <a:extLst>
              <a:ext uri="{FF2B5EF4-FFF2-40B4-BE49-F238E27FC236}">
                <a16:creationId xmlns:a16="http://schemas.microsoft.com/office/drawing/2014/main" id="{B022F420-E7AD-437D-B663-0983F02AB5E7}"/>
              </a:ext>
            </a:extLst>
          </p:cNvPr>
          <p:cNvPicPr>
            <a:picLocks noChangeAspect="1"/>
          </p:cNvPicPr>
          <p:nvPr/>
        </p:nvPicPr>
        <p:blipFill>
          <a:blip r:embed="rId3"/>
          <a:stretch>
            <a:fillRect/>
          </a:stretch>
        </p:blipFill>
        <p:spPr>
          <a:xfrm>
            <a:off x="7479723" y="2022791"/>
            <a:ext cx="2352798" cy="20955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3" name="TextBox 12">
            <a:extLst>
              <a:ext uri="{FF2B5EF4-FFF2-40B4-BE49-F238E27FC236}">
                <a16:creationId xmlns:a16="http://schemas.microsoft.com/office/drawing/2014/main" id="{40210C57-FEE5-D4E9-6C1A-5DE81E008FD4}"/>
              </a:ext>
            </a:extLst>
          </p:cNvPr>
          <p:cNvSpPr txBox="1"/>
          <p:nvPr/>
        </p:nvSpPr>
        <p:spPr>
          <a:xfrm>
            <a:off x="2079941" y="4231574"/>
            <a:ext cx="35447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dirty="0">
                <a:solidFill>
                  <a:srgbClr val="FF0000"/>
                </a:solidFill>
                <a:ea typeface="+mn-lt"/>
                <a:cs typeface="+mn-lt"/>
              </a:rPr>
              <a:t>Ayesha </a:t>
            </a:r>
            <a:r>
              <a:rPr lang="en-US" sz="3600" b="1" i="1" dirty="0" err="1">
                <a:solidFill>
                  <a:srgbClr val="FF0000"/>
                </a:solidFill>
                <a:ea typeface="+mn-lt"/>
                <a:cs typeface="+mn-lt"/>
              </a:rPr>
              <a:t>siddiqa</a:t>
            </a:r>
            <a:endParaRPr lang="en-US" sz="3600" b="1" i="1" dirty="0">
              <a:solidFill>
                <a:srgbClr val="FF0000"/>
              </a:solidFill>
              <a:ea typeface="+mn-lt"/>
              <a:cs typeface="+mn-lt"/>
            </a:endParaRPr>
          </a:p>
          <a:p>
            <a:r>
              <a:rPr lang="en-US" sz="2000" b="1" i="1" dirty="0">
                <a:solidFill>
                  <a:srgbClr val="FF0000"/>
                </a:solidFill>
                <a:ea typeface="+mn-lt"/>
                <a:cs typeface="+mn-lt"/>
              </a:rPr>
              <a:t>2019-GCUF-072510</a:t>
            </a:r>
            <a:endParaRPr lang="en-US" sz="2000" b="1" i="1" dirty="0">
              <a:solidFill>
                <a:srgbClr val="FF0000"/>
              </a:solidFill>
            </a:endParaRPr>
          </a:p>
        </p:txBody>
      </p:sp>
      <p:sp>
        <p:nvSpPr>
          <p:cNvPr id="14" name="TextBox 13">
            <a:extLst>
              <a:ext uri="{FF2B5EF4-FFF2-40B4-BE49-F238E27FC236}">
                <a16:creationId xmlns:a16="http://schemas.microsoft.com/office/drawing/2014/main" id="{4F3460E2-E240-4A9B-8978-2CE7EDBF60EF}"/>
              </a:ext>
            </a:extLst>
          </p:cNvPr>
          <p:cNvSpPr txBox="1"/>
          <p:nvPr/>
        </p:nvSpPr>
        <p:spPr>
          <a:xfrm>
            <a:off x="7142567" y="4220138"/>
            <a:ext cx="37427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dirty="0">
                <a:solidFill>
                  <a:srgbClr val="FF0000"/>
                </a:solidFill>
                <a:ea typeface="+mn-lt"/>
                <a:cs typeface="+mn-lt"/>
              </a:rPr>
              <a:t>Rabia </a:t>
            </a:r>
            <a:r>
              <a:rPr lang="en-US" sz="3600" b="1" i="1" dirty="0" err="1">
                <a:solidFill>
                  <a:srgbClr val="FF0000"/>
                </a:solidFill>
                <a:ea typeface="+mn-lt"/>
                <a:cs typeface="+mn-lt"/>
              </a:rPr>
              <a:t>shoukat</a:t>
            </a:r>
            <a:endParaRPr lang="en-US" sz="3600" b="1" i="1" dirty="0">
              <a:solidFill>
                <a:srgbClr val="FF0000"/>
              </a:solidFill>
              <a:ea typeface="+mn-lt"/>
              <a:cs typeface="+mn-lt"/>
            </a:endParaRPr>
          </a:p>
          <a:p>
            <a:r>
              <a:rPr lang="en-US" sz="2000" b="1" i="1" dirty="0">
                <a:solidFill>
                  <a:srgbClr val="FF0000"/>
                </a:solidFill>
                <a:ea typeface="+mn-lt"/>
                <a:cs typeface="+mn-lt"/>
              </a:rPr>
              <a:t> 2019-GCUF-077157</a:t>
            </a:r>
            <a:endParaRPr lang="en-US" sz="2000" b="1" i="1" dirty="0">
              <a:solidFill>
                <a:srgbClr val="FF0000"/>
              </a:solidFill>
            </a:endParaRPr>
          </a:p>
        </p:txBody>
      </p:sp>
    </p:spTree>
    <p:extLst>
      <p:ext uri="{BB962C8B-B14F-4D97-AF65-F5344CB8AC3E}">
        <p14:creationId xmlns:p14="http://schemas.microsoft.com/office/powerpoint/2010/main" val="16794709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4400" b="1" i="1">
                <a:solidFill>
                  <a:srgbClr val="FF0000"/>
                </a:solidFill>
              </a:rPr>
              <a:t>TABLE OF</a:t>
            </a:r>
            <a:br>
              <a:rPr lang="en-US" sz="4400" b="1" i="1"/>
            </a:br>
            <a:r>
              <a:rPr lang="en-US" sz="4400" b="1" i="1">
                <a:solidFill>
                  <a:srgbClr val="FF0000"/>
                </a:solidFill>
              </a:rPr>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123691" y="10"/>
            <a:ext cx="7904904"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6="http://schemas.microsoft.com/office/drawing/2014/main" xmlns:p14="http://schemas.microsoft.com/office/powerpoint/2010/main" xmlns:dgm="http://schemas.openxmlformats.org/drawingml/2006/diagram" xmlns:a14="http://schemas.microsoft.com/office/drawing/2010/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506967" y="1422269"/>
            <a:ext cx="3262657" cy="4002222"/>
          </a:xfrm>
        </p:spPr>
        <p:txBody>
          <a:bodyPr>
            <a:normAutofit/>
          </a:bodyPr>
          <a:lstStyle/>
          <a:p>
            <a:pPr algn="r"/>
            <a:r>
              <a:rPr lang="en-US" b="1" i="1" u="sng">
                <a:solidFill>
                  <a:srgbClr val="FF0000"/>
                </a:solidFill>
              </a:rPr>
              <a:t>INTRODUCTION</a:t>
            </a: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txBody>
            <a:bodyPr/>
            <a:lstStyle/>
            <a:p>
              <a:endParaRPr lang="en-US"/>
            </a:p>
          </p:txBody>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miter lim="800000"/>
                  <a:headEnd/>
                  <a:tailEnd/>
                </a14:hiddenLine>
              </a:ext>
            </a:extLst>
          </p:spPr>
          <p:txBody>
            <a:bodyPr/>
            <a:lstStyle/>
            <a:p>
              <a:endParaRPr lang="en-US"/>
            </a:p>
          </p:txBody>
        </p:sp>
      </p:grpSp>
      <p:sp>
        <p:nvSpPr>
          <p:cNvPr id="4" name="Content Placeholder 3">
            <a:extLst>
              <a:ext uri="{FF2B5EF4-FFF2-40B4-BE49-F238E27FC236}">
                <a16:creationId xmlns:a16="http://schemas.microsoft.com/office/drawing/2014/main" id="{A3FA1A89-82B4-4707-5F62-016E6F37C3B9}"/>
              </a:ext>
            </a:extLst>
          </p:cNvPr>
          <p:cNvSpPr>
            <a:spLocks noGrp="1"/>
          </p:cNvSpPr>
          <p:nvPr>
            <p:ph idx="1"/>
          </p:nvPr>
        </p:nvSpPr>
        <p:spPr>
          <a:xfrm>
            <a:off x="4031074" y="854137"/>
            <a:ext cx="7036129" cy="4749038"/>
          </a:xfrm>
        </p:spPr>
        <p:txBody>
          <a:bodyPr vert="horz" lIns="91440" tIns="45720" rIns="91440" bIns="45720" rtlCol="0" anchor="t">
            <a:noAutofit/>
          </a:bodyPr>
          <a:lstStyle/>
          <a:p>
            <a:pPr marL="0" indent="0">
              <a:buNone/>
            </a:pPr>
            <a:r>
              <a:rPr lang="en-US" sz="1700" b="1" i="1">
                <a:ea typeface="+mn-lt"/>
                <a:cs typeface="+mn-lt"/>
              </a:rPr>
              <a:t>We create speedo car wash site for the facility of all people the people who busy in home and office they cannot go to service station manually he visit our site and view demo and different prices package such as general service or ceramic glass coating before submit order he log in/signup by providing his email address and password. When he log in he see his user name from front of the website. After completion of order, he submit a reasonable feedback webpage. The user make live chart with agents if any confusion, we add two live chart application WhatsApp and tawk.to in bottom of our site left and right of the site. The user see demo in site and give a feedback after  using our facilities, he can see complete all his personal record such as pre order, inquiry, feedback in dashboard. Our new fully automated car wash facility is integrated with a host of features to efficiently dean vehicles. It takes meticulous care in the way vehicles are rinsed by utilizing a high pressure washing mechanism. Moreover, in keeping with our commitment to continuously work towards helping the environment, the shampoos being used in our platform are over 80% biodegradable.</a:t>
            </a:r>
            <a:r>
              <a:rPr lang="en-US" sz="1700" b="1" i="1">
                <a:solidFill>
                  <a:schemeClr val="tx1">
                    <a:lumMod val="50000"/>
                    <a:lumOff val="50000"/>
                  </a:schemeClr>
                </a:solidFill>
                <a:ea typeface="+mn-lt"/>
                <a:cs typeface="+mn-lt"/>
              </a:rPr>
              <a:t> </a:t>
            </a:r>
            <a:endParaRPr lang="en-US" sz="1700" b="1" i="1">
              <a:solidFill>
                <a:schemeClr val="tx1">
                  <a:lumMod val="50000"/>
                  <a:lumOff val="50000"/>
                </a:schemeClr>
              </a:solidFill>
            </a:endParaRPr>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282051"/>
            <a:ext cx="9905998" cy="1221271"/>
          </a:xfrm>
        </p:spPr>
        <p:txBody>
          <a:bodyPr>
            <a:normAutofit/>
          </a:bodyPr>
          <a:lstStyle/>
          <a:p>
            <a:r>
              <a:rPr lang="en-US" sz="6500" b="1" i="1">
                <a:solidFill>
                  <a:srgbClr val="FF0000"/>
                </a:solidFill>
              </a:rPr>
              <a:t>PROBLEMS</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1544373773"/>
              </p:ext>
            </p:extLst>
          </p:nvPr>
        </p:nvGraphicFramePr>
        <p:xfrm>
          <a:off x="953387" y="1712404"/>
          <a:ext cx="9906000" cy="4941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4789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932B-1FAE-AD7D-1727-397D493DAA73}"/>
              </a:ext>
            </a:extLst>
          </p:cNvPr>
          <p:cNvSpPr>
            <a:spLocks noGrp="1"/>
          </p:cNvSpPr>
          <p:nvPr>
            <p:ph type="title"/>
          </p:nvPr>
        </p:nvSpPr>
        <p:spPr>
          <a:xfrm>
            <a:off x="1309647" y="163297"/>
            <a:ext cx="9905998" cy="1478570"/>
          </a:xfrm>
        </p:spPr>
        <p:txBody>
          <a:bodyPr>
            <a:normAutofit/>
          </a:bodyPr>
          <a:lstStyle/>
          <a:p>
            <a:r>
              <a:rPr lang="en-US" sz="5400" b="1" i="1">
                <a:solidFill>
                  <a:srgbClr val="FF0000"/>
                </a:solidFill>
              </a:rPr>
              <a:t>OBJECTIVES</a:t>
            </a:r>
          </a:p>
        </p:txBody>
      </p:sp>
      <p:sp>
        <p:nvSpPr>
          <p:cNvPr id="3" name="Content Placeholder 2">
            <a:extLst>
              <a:ext uri="{FF2B5EF4-FFF2-40B4-BE49-F238E27FC236}">
                <a16:creationId xmlns:a16="http://schemas.microsoft.com/office/drawing/2014/main" id="{675B6046-E79C-117E-64DA-FF55A49A6795}"/>
              </a:ext>
            </a:extLst>
          </p:cNvPr>
          <p:cNvSpPr>
            <a:spLocks noGrp="1"/>
          </p:cNvSpPr>
          <p:nvPr>
            <p:ph idx="1"/>
          </p:nvPr>
        </p:nvSpPr>
        <p:spPr>
          <a:xfrm>
            <a:off x="1309646" y="1586448"/>
            <a:ext cx="9905999" cy="3947454"/>
          </a:xfrm>
        </p:spPr>
        <p:txBody>
          <a:bodyPr vert="horz" lIns="91440" tIns="45720" rIns="91440" bIns="45720" rtlCol="0" anchor="t">
            <a:normAutofit fontScale="77500" lnSpcReduction="20000"/>
          </a:bodyPr>
          <a:lstStyle/>
          <a:p>
            <a:pPr marL="342900" indent="-342900">
              <a:buFont typeface="Wingdings" panose="020B0604020202020204" pitchFamily="34" charset="0"/>
              <a:buChar char="Ø"/>
            </a:pPr>
            <a:r>
              <a:rPr lang="en-US" dirty="0">
                <a:ea typeface="+mn-lt"/>
                <a:cs typeface="+mn-lt"/>
              </a:rPr>
              <a:t>The users visit our website users see complete demo of car wash for his satisfaction when he visit our website.</a:t>
            </a:r>
            <a:endParaRPr lang="en-US" dirty="0"/>
          </a:p>
          <a:p>
            <a:pPr marL="342900" indent="-342900">
              <a:buFont typeface="Wingdings" panose="020B0604020202020204" pitchFamily="34" charset="0"/>
              <a:buChar char="Ø"/>
            </a:pPr>
            <a:r>
              <a:rPr lang="en-US" dirty="0">
                <a:ea typeface="+mn-lt"/>
                <a:cs typeface="+mn-lt"/>
              </a:rPr>
              <a:t>The user ask any query if he have by providing name, phone, and email the personal information of users secure not access any illegal person. </a:t>
            </a:r>
          </a:p>
          <a:p>
            <a:pPr marL="342900" indent="-342900">
              <a:buFont typeface="Wingdings" panose="020B0604020202020204" pitchFamily="34" charset="0"/>
              <a:buChar char="Ø"/>
            </a:pPr>
            <a:r>
              <a:rPr lang="en-US" dirty="0">
                <a:ea typeface="+mn-lt"/>
                <a:cs typeface="+mn-lt"/>
              </a:rPr>
              <a:t>If user satisfy he can take appointment by providing required information like name, car model, date etc.</a:t>
            </a:r>
          </a:p>
          <a:p>
            <a:pPr marL="342900" indent="-342900">
              <a:buFont typeface="Wingdings" panose="020B0604020202020204" pitchFamily="34" charset="0"/>
              <a:buChar char="Ø"/>
            </a:pPr>
            <a:r>
              <a:rPr lang="en-US" dirty="0">
                <a:ea typeface="+mn-lt"/>
                <a:cs typeface="+mn-lt"/>
              </a:rPr>
              <a:t> The speedo car wash system provide facilities any where in Pakistan in big cities like </a:t>
            </a:r>
            <a:r>
              <a:rPr lang="en-US" dirty="0" err="1">
                <a:ea typeface="+mn-lt"/>
                <a:cs typeface="+mn-lt"/>
              </a:rPr>
              <a:t>Okara</a:t>
            </a:r>
            <a:r>
              <a:rPr lang="en-US" dirty="0">
                <a:ea typeface="+mn-lt"/>
                <a:cs typeface="+mn-lt"/>
              </a:rPr>
              <a:t>, Lahore, Islamabad, Multan etc.</a:t>
            </a:r>
          </a:p>
          <a:p>
            <a:pPr marL="342900" indent="-342900">
              <a:buFont typeface="Wingdings" panose="020B0604020202020204" pitchFamily="34" charset="0"/>
              <a:buChar char="Ø"/>
            </a:pPr>
            <a:r>
              <a:rPr lang="en-US" dirty="0">
                <a:ea typeface="+mn-lt"/>
                <a:cs typeface="+mn-lt"/>
              </a:rPr>
              <a:t> The user save his personal time and health after submit order and give his feedback.</a:t>
            </a:r>
          </a:p>
          <a:p>
            <a:pPr marL="342900" indent="-342900">
              <a:buFont typeface="Wingdings" panose="020B0604020202020204" pitchFamily="34" charset="0"/>
              <a:buChar char="Ø"/>
            </a:pPr>
            <a:r>
              <a:rPr lang="en-US" dirty="0">
                <a:ea typeface="+mn-lt"/>
                <a:cs typeface="+mn-lt"/>
              </a:rPr>
              <a:t> A website that provide a car wash set up facility to people in home that people who cannot go service station manual, he visit our site and submit a order.</a:t>
            </a:r>
            <a:endParaRPr lang="en-US" dirty="0"/>
          </a:p>
        </p:txBody>
      </p:sp>
    </p:spTree>
    <p:extLst>
      <p:ext uri="{BB962C8B-B14F-4D97-AF65-F5344CB8AC3E}">
        <p14:creationId xmlns:p14="http://schemas.microsoft.com/office/powerpoint/2010/main" val="96099561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8CDB-F0E6-12E8-FFB5-3916DE76E624}"/>
              </a:ext>
            </a:extLst>
          </p:cNvPr>
          <p:cNvSpPr>
            <a:spLocks noGrp="1"/>
          </p:cNvSpPr>
          <p:nvPr>
            <p:ph type="title"/>
          </p:nvPr>
        </p:nvSpPr>
        <p:spPr/>
        <p:txBody>
          <a:bodyPr>
            <a:normAutofit/>
          </a:bodyPr>
          <a:lstStyle/>
          <a:p>
            <a:r>
              <a:rPr lang="en-US" sz="4800" b="1" i="1">
                <a:solidFill>
                  <a:srgbClr val="FF0000"/>
                </a:solidFill>
              </a:rPr>
              <a:t>APPLICATION OF PROJECT</a:t>
            </a:r>
          </a:p>
        </p:txBody>
      </p:sp>
      <p:sp>
        <p:nvSpPr>
          <p:cNvPr id="3" name="Content Placeholder 2">
            <a:extLst>
              <a:ext uri="{FF2B5EF4-FFF2-40B4-BE49-F238E27FC236}">
                <a16:creationId xmlns:a16="http://schemas.microsoft.com/office/drawing/2014/main" id="{E82D3C69-6483-E300-CF92-596FCEDF0FF8}"/>
              </a:ext>
            </a:extLst>
          </p:cNvPr>
          <p:cNvSpPr>
            <a:spLocks noGrp="1"/>
          </p:cNvSpPr>
          <p:nvPr>
            <p:ph idx="1"/>
          </p:nvPr>
        </p:nvSpPr>
        <p:spPr/>
        <p:txBody>
          <a:bodyPr vert="horz" lIns="91440" tIns="45720" rIns="91440" bIns="45720" rtlCol="0" anchor="t">
            <a:normAutofit fontScale="92500"/>
          </a:bodyPr>
          <a:lstStyle/>
          <a:p>
            <a:pPr marL="0" indent="0">
              <a:buNone/>
            </a:pPr>
            <a:r>
              <a:rPr lang="en-US">
                <a:ea typeface="+mn-lt"/>
                <a:cs typeface="+mn-lt"/>
              </a:rPr>
              <a:t>Making a web base system for any customer or companies. That providing the facility of online order. We will give access to our website to the user. So that they will enter the email, password and check the pre-record from user dashboard. End User can also contact us by submitting the contact us form which is located at home page. End services. Users can view our existing working by visiting our portfolio section. We have integrated we can follow us through social media to keep updated of latest news about our website and task to online chatting app which facilitate user to live chatting with our agents to discuss any price training, report any issue, and give feedback </a:t>
            </a:r>
            <a:r>
              <a:rPr lang="en-US" err="1">
                <a:ea typeface="+mn-lt"/>
                <a:cs typeface="+mn-lt"/>
              </a:rPr>
              <a:t>etc</a:t>
            </a:r>
          </a:p>
        </p:txBody>
      </p:sp>
    </p:spTree>
    <p:extLst>
      <p:ext uri="{BB962C8B-B14F-4D97-AF65-F5344CB8AC3E}">
        <p14:creationId xmlns:p14="http://schemas.microsoft.com/office/powerpoint/2010/main" val="390780709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AE28-9234-7E45-8FE0-670A10A0BFBB}"/>
              </a:ext>
            </a:extLst>
          </p:cNvPr>
          <p:cNvSpPr>
            <a:spLocks noGrp="1"/>
          </p:cNvSpPr>
          <p:nvPr>
            <p:ph type="title"/>
          </p:nvPr>
        </p:nvSpPr>
        <p:spPr/>
        <p:txBody>
          <a:bodyPr>
            <a:normAutofit/>
          </a:bodyPr>
          <a:lstStyle/>
          <a:p>
            <a:r>
              <a:rPr lang="en-US" sz="5000" b="1" i="1">
                <a:solidFill>
                  <a:srgbClr val="FF0000"/>
                </a:solidFill>
                <a:ea typeface="+mj-lt"/>
                <a:cs typeface="+mj-lt"/>
              </a:rPr>
              <a:t>Purpose of the Project</a:t>
            </a:r>
            <a:endParaRPr lang="en-US" sz="5000" b="1" i="1">
              <a:solidFill>
                <a:srgbClr val="FF0000"/>
              </a:solidFill>
            </a:endParaRPr>
          </a:p>
        </p:txBody>
      </p:sp>
      <p:sp>
        <p:nvSpPr>
          <p:cNvPr id="3" name="Content Placeholder 2">
            <a:extLst>
              <a:ext uri="{FF2B5EF4-FFF2-40B4-BE49-F238E27FC236}">
                <a16:creationId xmlns:a16="http://schemas.microsoft.com/office/drawing/2014/main" id="{3C651AE1-B72E-F0E0-B042-0D1E5A753C26}"/>
              </a:ext>
            </a:extLst>
          </p:cNvPr>
          <p:cNvSpPr>
            <a:spLocks noGrp="1"/>
          </p:cNvSpPr>
          <p:nvPr>
            <p:ph idx="1"/>
          </p:nvPr>
        </p:nvSpPr>
        <p:spPr>
          <a:xfrm>
            <a:off x="1141412" y="2249487"/>
            <a:ext cx="9905999" cy="4234441"/>
          </a:xfrm>
        </p:spPr>
        <p:txBody>
          <a:bodyPr vert="horz" lIns="91440" tIns="45720" rIns="91440" bIns="45720" rtlCol="0" anchor="t">
            <a:normAutofit fontScale="77500" lnSpcReduction="20000"/>
          </a:bodyPr>
          <a:lstStyle/>
          <a:p>
            <a:pPr marL="0" indent="0">
              <a:buNone/>
            </a:pPr>
            <a:r>
              <a:rPr lang="en-US">
                <a:ea typeface="+mn-lt"/>
                <a:cs typeface="+mn-lt"/>
              </a:rPr>
              <a:t>We will give access to our website to the general user. The basic general purpose of this project introduce online car wash site at home. The user who wants to make his car wash can place online order through our website Speedo Carwash User can visit this web portal and view different prices of car wash like glass coating, creaming coating. User who has served by us can give us feedback about our service and can also report any problem. User also can chatting using WhatsApp. We have added WhatsApp icon at the left bottom side of footer. User will click on WhatsApp icon and start chatting through WhatsApp .End User can also contact us by submitting the contact us form which is located at home page. End ser can follow us through social media to keep updated of latest news about our website and services. Users can view our existing working by visiting our portfolio section We have integrated fawk.to online chatting app which facilitate user to live chatting with our agents to discuss any price bargaining, report any issue, and give feedback etc. In our development section, we using HTML, CSS, JS and PHP code method.css used for the front end because it is used for the layout design and PHP for the backend and connect then for work and XAMPP is used for the backend database work</a:t>
            </a:r>
            <a:endParaRPr lang="en-US"/>
          </a:p>
        </p:txBody>
      </p:sp>
    </p:spTree>
    <p:extLst>
      <p:ext uri="{BB962C8B-B14F-4D97-AF65-F5344CB8AC3E}">
        <p14:creationId xmlns:p14="http://schemas.microsoft.com/office/powerpoint/2010/main" val="27044096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95DA6-CC5D-4C8E-86CC-1ED792E3464B}"/>
              </a:ext>
            </a:extLst>
          </p:cNvPr>
          <p:cNvSpPr>
            <a:spLocks noGrp="1"/>
          </p:cNvSpPr>
          <p:nvPr>
            <p:ph type="title"/>
          </p:nvPr>
        </p:nvSpPr>
        <p:spPr>
          <a:xfrm>
            <a:off x="1141413" y="618518"/>
            <a:ext cx="9905998" cy="1478570"/>
          </a:xfrm>
        </p:spPr>
        <p:txBody>
          <a:bodyPr>
            <a:normAutofit/>
          </a:bodyPr>
          <a:lstStyle/>
          <a:p>
            <a:r>
              <a:rPr lang="en-US" b="1">
                <a:solidFill>
                  <a:srgbClr val="FF0000"/>
                </a:solidFill>
              </a:rPr>
              <a:t>components</a:t>
            </a:r>
          </a:p>
        </p:txBody>
      </p:sp>
      <p:sp>
        <p:nvSpPr>
          <p:cNvPr id="3" name="Content Placeholder 2">
            <a:extLst>
              <a:ext uri="{FF2B5EF4-FFF2-40B4-BE49-F238E27FC236}">
                <a16:creationId xmlns:a16="http://schemas.microsoft.com/office/drawing/2014/main" id="{7CD84894-110B-BD05-0640-613BCAFA5998}"/>
              </a:ext>
            </a:extLst>
          </p:cNvPr>
          <p:cNvSpPr>
            <a:spLocks noGrp="1"/>
          </p:cNvSpPr>
          <p:nvPr>
            <p:ph idx="1"/>
          </p:nvPr>
        </p:nvSpPr>
        <p:spPr>
          <a:xfrm>
            <a:off x="2493422" y="1887789"/>
            <a:ext cx="2959986" cy="1964602"/>
          </a:xfrm>
        </p:spPr>
        <p:txBody>
          <a:bodyPr vert="horz" lIns="91440" tIns="45720" rIns="91440" bIns="45720" rtlCol="0" anchor="t">
            <a:normAutofit fontScale="40000" lnSpcReduction="20000"/>
          </a:bodyPr>
          <a:lstStyle/>
          <a:p>
            <a:pPr marL="231458" indent="-231458" defTabSz="370332">
              <a:lnSpc>
                <a:spcPct val="110000"/>
              </a:lnSpc>
              <a:spcBef>
                <a:spcPts val="810"/>
              </a:spcBef>
              <a:spcAft>
                <a:spcPts val="600"/>
              </a:spcAft>
              <a:buFont typeface="Wingdings"/>
              <a:buChar char="ü"/>
            </a:pPr>
            <a:r>
              <a:rPr lang="en-US" sz="2900" dirty="0">
                <a:ea typeface="+mn-lt"/>
                <a:cs typeface="+mn-lt"/>
              </a:rPr>
              <a:t>Admin can add unlimited categories</a:t>
            </a:r>
          </a:p>
          <a:p>
            <a:pPr marL="231458" indent="-231458" defTabSz="370332">
              <a:lnSpc>
                <a:spcPct val="110000"/>
              </a:lnSpc>
              <a:spcBef>
                <a:spcPts val="810"/>
              </a:spcBef>
              <a:spcAft>
                <a:spcPts val="600"/>
              </a:spcAft>
              <a:buFont typeface="Wingdings"/>
              <a:buChar char="ü"/>
            </a:pPr>
            <a:r>
              <a:rPr lang="en-US" sz="2900" dirty="0">
                <a:ea typeface="+mn-lt"/>
                <a:cs typeface="+mn-lt"/>
              </a:rPr>
              <a:t>Admin can view all records as well as manage it.</a:t>
            </a:r>
          </a:p>
          <a:p>
            <a:pPr marL="231458" indent="-231458" defTabSz="370332">
              <a:lnSpc>
                <a:spcPct val="110000"/>
              </a:lnSpc>
              <a:spcBef>
                <a:spcPts val="810"/>
              </a:spcBef>
              <a:spcAft>
                <a:spcPts val="600"/>
              </a:spcAft>
              <a:buFont typeface="Wingdings"/>
              <a:buChar char="ü"/>
            </a:pPr>
            <a:r>
              <a:rPr lang="en-US" sz="2900" dirty="0">
                <a:ea typeface="+mn-lt"/>
                <a:cs typeface="+mn-lt"/>
              </a:rPr>
              <a:t>Add unlimited services </a:t>
            </a:r>
          </a:p>
          <a:p>
            <a:pPr marL="231458" indent="-231458" defTabSz="370332">
              <a:lnSpc>
                <a:spcPct val="110000"/>
              </a:lnSpc>
              <a:spcBef>
                <a:spcPts val="810"/>
              </a:spcBef>
              <a:spcAft>
                <a:spcPts val="600"/>
              </a:spcAft>
              <a:buFont typeface="Wingdings"/>
              <a:buChar char="ü"/>
            </a:pPr>
            <a:r>
              <a:rPr lang="en-US" sz="2900" dirty="0">
                <a:ea typeface="+mn-lt"/>
                <a:cs typeface="+mn-lt"/>
              </a:rPr>
              <a:t>Manage booking under one pane</a:t>
            </a:r>
          </a:p>
          <a:p>
            <a:pPr marL="0" indent="0" defTabSz="740664">
              <a:lnSpc>
                <a:spcPct val="110000"/>
              </a:lnSpc>
              <a:spcBef>
                <a:spcPts val="810"/>
              </a:spcBef>
              <a:buNone/>
            </a:pPr>
            <a:r>
              <a:rPr lang="en-US" sz="6000" b="1" kern="1200" dirty="0">
                <a:solidFill>
                  <a:srgbClr val="FF0000"/>
                </a:solidFill>
                <a:latin typeface="+mn-lt"/>
                <a:ea typeface="+mn-lt"/>
                <a:cs typeface="+mn-lt"/>
              </a:rPr>
              <a:t>Admin Panel</a:t>
            </a:r>
            <a:endParaRPr lang="en-US" sz="6000" b="1" dirty="0">
              <a:solidFill>
                <a:srgbClr val="FF0000"/>
              </a:solidFill>
            </a:endParaRPr>
          </a:p>
        </p:txBody>
      </p:sp>
      <p:sp>
        <p:nvSpPr>
          <p:cNvPr id="4" name="TextBox 3">
            <a:extLst>
              <a:ext uri="{FF2B5EF4-FFF2-40B4-BE49-F238E27FC236}">
                <a16:creationId xmlns:a16="http://schemas.microsoft.com/office/drawing/2014/main" id="{EAD6EFF6-9253-87D4-6EF6-8FB3F7E299F7}"/>
              </a:ext>
            </a:extLst>
          </p:cNvPr>
          <p:cNvSpPr txBox="1"/>
          <p:nvPr/>
        </p:nvSpPr>
        <p:spPr>
          <a:xfrm>
            <a:off x="6897214" y="1752461"/>
            <a:ext cx="2800686" cy="2061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1458" indent="-231458" defTabSz="370332">
              <a:lnSpc>
                <a:spcPct val="90000"/>
              </a:lnSpc>
              <a:spcBef>
                <a:spcPts val="810"/>
              </a:spcBef>
              <a:spcAft>
                <a:spcPts val="600"/>
              </a:spcAft>
              <a:buSzPct val="125000"/>
              <a:buFont typeface="Wingdings"/>
              <a:buChar char="ü"/>
            </a:pPr>
            <a:r>
              <a:rPr lang="en-US" sz="1400" dirty="0">
                <a:ea typeface="+mn-lt"/>
                <a:cs typeface="+mn-lt"/>
              </a:rPr>
              <a:t>User can visit all the website easily.</a:t>
            </a:r>
          </a:p>
          <a:p>
            <a:pPr marL="231458" indent="-231458" defTabSz="370332">
              <a:lnSpc>
                <a:spcPct val="90000"/>
              </a:lnSpc>
              <a:spcBef>
                <a:spcPts val="810"/>
              </a:spcBef>
              <a:spcAft>
                <a:spcPts val="600"/>
              </a:spcAft>
              <a:buSzPct val="125000"/>
              <a:buFont typeface="Wingdings"/>
              <a:buChar char="ü"/>
            </a:pPr>
            <a:r>
              <a:rPr lang="en-US" sz="1400" dirty="0">
                <a:ea typeface="+mn-lt"/>
                <a:cs typeface="+mn-lt"/>
              </a:rPr>
              <a:t>For ordering purpose user need to provide required information.</a:t>
            </a:r>
          </a:p>
          <a:p>
            <a:pPr marL="231458" indent="-231458" defTabSz="370332">
              <a:lnSpc>
                <a:spcPct val="90000"/>
              </a:lnSpc>
              <a:spcBef>
                <a:spcPts val="810"/>
              </a:spcBef>
              <a:spcAft>
                <a:spcPts val="600"/>
              </a:spcAft>
              <a:buSzPct val="125000"/>
              <a:buFont typeface="Wingdings"/>
              <a:buChar char="ü"/>
            </a:pPr>
            <a:r>
              <a:rPr lang="en-US" sz="1400" dirty="0">
                <a:ea typeface="+mn-lt"/>
                <a:cs typeface="+mn-lt"/>
              </a:rPr>
              <a:t>functionality Secure data to protect user data.</a:t>
            </a:r>
          </a:p>
          <a:p>
            <a:pPr defTabSz="370332">
              <a:spcAft>
                <a:spcPts val="600"/>
              </a:spcAft>
            </a:pPr>
            <a:r>
              <a:rPr lang="en-US" sz="2400" b="1" kern="1200" dirty="0">
                <a:solidFill>
                  <a:srgbClr val="FF0000"/>
                </a:solidFill>
                <a:latin typeface="+mn-lt"/>
                <a:ea typeface="+mn-lt"/>
                <a:cs typeface="+mn-lt"/>
              </a:rPr>
              <a:t>Customer Panel</a:t>
            </a:r>
            <a:endParaRPr lang="en-US" sz="2800" b="1" dirty="0">
              <a:solidFill>
                <a:srgbClr val="FF0000"/>
              </a:solidFill>
            </a:endParaRPr>
          </a:p>
        </p:txBody>
      </p:sp>
      <p:sp>
        <p:nvSpPr>
          <p:cNvPr id="6" name="TextBox 5">
            <a:extLst>
              <a:ext uri="{FF2B5EF4-FFF2-40B4-BE49-F238E27FC236}">
                <a16:creationId xmlns:a16="http://schemas.microsoft.com/office/drawing/2014/main" id="{9219E2C1-F0D8-17B8-BEF7-4A4D926B1718}"/>
              </a:ext>
            </a:extLst>
          </p:cNvPr>
          <p:cNvSpPr txBox="1"/>
          <p:nvPr/>
        </p:nvSpPr>
        <p:spPr>
          <a:xfrm>
            <a:off x="4438190" y="4459207"/>
            <a:ext cx="4919403" cy="1583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70332">
              <a:spcAft>
                <a:spcPts val="600"/>
              </a:spcAft>
            </a:pPr>
            <a:r>
              <a:rPr lang="en-US" sz="2592" b="1" i="1" kern="1200" dirty="0">
                <a:solidFill>
                  <a:srgbClr val="FF0000"/>
                </a:solidFill>
                <a:latin typeface="+mn-lt"/>
                <a:ea typeface="+mn-lt"/>
                <a:cs typeface="+mn-lt"/>
              </a:rPr>
              <a:t>Database</a:t>
            </a:r>
          </a:p>
          <a:p>
            <a:pPr marL="231458" indent="-231458" defTabSz="370332">
              <a:spcAft>
                <a:spcPts val="600"/>
              </a:spcAft>
              <a:buFont typeface="Wingdings"/>
              <a:buChar char="ü"/>
            </a:pPr>
            <a:r>
              <a:rPr lang="en-US" sz="1400" kern="1200" dirty="0">
                <a:solidFill>
                  <a:schemeClr val="tx1"/>
                </a:solidFill>
                <a:latin typeface="+mn-lt"/>
                <a:ea typeface="+mn-lt"/>
                <a:cs typeface="+mn-lt"/>
              </a:rPr>
              <a:t>Data storage and management for information on destinations.</a:t>
            </a:r>
            <a:endParaRPr lang="en-US" sz="1400" kern="1200" dirty="0">
              <a:solidFill>
                <a:schemeClr val="tx1"/>
              </a:solidFill>
              <a:latin typeface="+mn-lt"/>
              <a:ea typeface="+mn-ea"/>
              <a:cs typeface="+mn-cs"/>
            </a:endParaRPr>
          </a:p>
          <a:p>
            <a:pPr marL="231458" indent="-231458" defTabSz="370332">
              <a:spcAft>
                <a:spcPts val="600"/>
              </a:spcAft>
              <a:buFont typeface="Wingdings"/>
              <a:buChar char="ü"/>
            </a:pPr>
            <a:r>
              <a:rPr lang="en-US" sz="1400" kern="1200" dirty="0">
                <a:solidFill>
                  <a:schemeClr val="tx1"/>
                </a:solidFill>
                <a:latin typeface="+mn-lt"/>
                <a:ea typeface="+mn-lt"/>
                <a:cs typeface="+mn-lt"/>
              </a:rPr>
              <a:t>Content management system (CMS) for easy updates and maintenance </a:t>
            </a:r>
          </a:p>
          <a:p>
            <a:pPr marL="231458" indent="-231458" defTabSz="370332">
              <a:spcAft>
                <a:spcPts val="600"/>
              </a:spcAft>
              <a:buFont typeface="Wingdings"/>
              <a:buChar char="ü"/>
            </a:pPr>
            <a:r>
              <a:rPr lang="en-US" sz="1400" kern="1200" dirty="0">
                <a:solidFill>
                  <a:schemeClr val="tx1"/>
                </a:solidFill>
                <a:latin typeface="+mn-lt"/>
                <a:ea typeface="+mn-lt"/>
                <a:cs typeface="+mn-lt"/>
              </a:rPr>
              <a:t>CRUD Execution</a:t>
            </a:r>
            <a:endParaRPr lang="en-US" dirty="0"/>
          </a:p>
        </p:txBody>
      </p:sp>
    </p:spTree>
    <p:extLst>
      <p:ext uri="{BB962C8B-B14F-4D97-AF65-F5344CB8AC3E}">
        <p14:creationId xmlns:p14="http://schemas.microsoft.com/office/powerpoint/2010/main" val="376092590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36</TotalTime>
  <Words>1122</Words>
  <Application>Microsoft Office PowerPoint</Application>
  <PresentationFormat>Widescreen</PresentationFormat>
  <Paragraphs>90</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Tw Cen MT</vt:lpstr>
      <vt:lpstr>Wingdings</vt:lpstr>
      <vt:lpstr>Circuit</vt:lpstr>
      <vt:lpstr>Speedo car wash site</vt:lpstr>
      <vt:lpstr>PowerPoint Presentation</vt:lpstr>
      <vt:lpstr>TABLE OF CONTENT</vt:lpstr>
      <vt:lpstr>INTRODUCTION</vt:lpstr>
      <vt:lpstr>PROBLEMS</vt:lpstr>
      <vt:lpstr>OBJECTIVES</vt:lpstr>
      <vt:lpstr>APPLICATION OF PROJECT</vt:lpstr>
      <vt:lpstr>Purpose of the Project</vt:lpstr>
      <vt:lpstr>components</vt:lpstr>
      <vt:lpstr>FEATURES OF CAR WASH</vt:lpstr>
      <vt:lpstr>Tools and techniques</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user</cp:lastModifiedBy>
  <cp:revision>31</cp:revision>
  <dcterms:created xsi:type="dcterms:W3CDTF">2023-10-16T04:48:22Z</dcterms:created>
  <dcterms:modified xsi:type="dcterms:W3CDTF">2023-10-16T14:32:25Z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